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311" r:id="rId2"/>
    <p:sldId id="259" r:id="rId3"/>
    <p:sldId id="269" r:id="rId4"/>
    <p:sldId id="270" r:id="rId5"/>
    <p:sldId id="263" r:id="rId6"/>
    <p:sldId id="271" r:id="rId7"/>
    <p:sldId id="272" r:id="rId8"/>
    <p:sldId id="274" r:id="rId9"/>
    <p:sldId id="276" r:id="rId10"/>
    <p:sldId id="277" r:id="rId11"/>
    <p:sldId id="278" r:id="rId12"/>
    <p:sldId id="279" r:id="rId13"/>
    <p:sldId id="281" r:id="rId14"/>
    <p:sldId id="283" r:id="rId15"/>
    <p:sldId id="287" r:id="rId16"/>
    <p:sldId id="288" r:id="rId17"/>
    <p:sldId id="289" r:id="rId18"/>
    <p:sldId id="290" r:id="rId19"/>
    <p:sldId id="294" r:id="rId20"/>
    <p:sldId id="295" r:id="rId21"/>
    <p:sldId id="286" r:id="rId22"/>
    <p:sldId id="291" r:id="rId23"/>
    <p:sldId id="292" r:id="rId24"/>
    <p:sldId id="296" r:id="rId25"/>
    <p:sldId id="309" r:id="rId26"/>
    <p:sldId id="300" r:id="rId27"/>
    <p:sldId id="282" r:id="rId28"/>
    <p:sldId id="298" r:id="rId29"/>
    <p:sldId id="301" r:id="rId30"/>
    <p:sldId id="297" r:id="rId31"/>
    <p:sldId id="303" r:id="rId32"/>
    <p:sldId id="304" r:id="rId33"/>
    <p:sldId id="305" r:id="rId34"/>
    <p:sldId id="306" r:id="rId35"/>
    <p:sldId id="312" r:id="rId36"/>
    <p:sldId id="307" r:id="rId37"/>
    <p:sldId id="310" r:id="rId38"/>
    <p:sldId id="353" r:id="rId39"/>
    <p:sldId id="313" r:id="rId40"/>
    <p:sldId id="354" r:id="rId41"/>
    <p:sldId id="264" r:id="rId42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1"/>
    <a:srgbClr val="FFFF9B"/>
    <a:srgbClr val="CC66FF"/>
    <a:srgbClr val="FF0000"/>
    <a:srgbClr val="009900"/>
    <a:srgbClr val="66CCFF"/>
    <a:srgbClr val="CCECFF"/>
    <a:srgbClr val="CC0000"/>
    <a:srgbClr val="99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70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image" Target="../media/image1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0E773-C41A-43ED-997A-5C4F6B514248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96076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CAA11-42B0-4B3B-98CA-15E1609CA374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16097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F6784-42E9-4EF3-A478-DF4E0B2B7EC5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07404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EDC98-113A-4D9E-B9D9-96931526BA5F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72070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90DBB-9195-49FE-9CFF-DE0C23D6E1B9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93924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6FFC6-75B2-452C-B042-83334ADE6981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93555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5B499-0F0B-40E9-BBB2-2FF8108CBD7B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56007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08FC2-DEEA-4859-BA14-E5B9AEFB784B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46142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1F4DB-9569-455F-8032-999F4781FA37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90193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697C1-D932-4391-8C98-D90804031B13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40398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2F88A-9272-40A9-AD5E-80D6E205410F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55971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32000" t="-4000"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89DCC6-218D-451A-8C47-75C0F0C8E0DD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12397.html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hyperlink" Target="http://www.clker.com/clipart-12348.html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9.jpeg"/><Relationship Id="rId5" Type="http://schemas.openxmlformats.org/officeDocument/2006/relationships/image" Target="../media/image58.gi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png"/><Relationship Id="rId2" Type="http://schemas.openxmlformats.org/officeDocument/2006/relationships/audio" Target="file:///C:\Users\Helve\Desktop\M-m-m-T\&#213;PPET&#214;&#214;\K&#213;NEARENDUS\J&#213;ULUD\2020-j&#245;ulud\__lla-alla\Aisakell%20demo.mp3" TargetMode="External"/><Relationship Id="rId1" Type="http://schemas.microsoft.com/office/2007/relationships/media" Target="file:///C:\Users\Helve\Desktop\M-m-m-T\&#213;PPET&#214;&#214;\K&#213;NEARENDUS\J&#213;ULUD\2020-j&#245;ulud\__lla-alla\Aisakell%20demo.mp3" TargetMode="External"/><Relationship Id="rId6" Type="http://schemas.openxmlformats.org/officeDocument/2006/relationships/image" Target="../media/image60.png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hyperlink" Target="http://www.clker.com/clipart-3326.html" TargetMode="External"/><Relationship Id="rId12" Type="http://schemas.openxmlformats.org/officeDocument/2006/relationships/hyperlink" Target="http://www.clker.com/clipart-12348.html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19.png"/><Relationship Id="rId5" Type="http://schemas.openxmlformats.org/officeDocument/2006/relationships/image" Target="../media/image52.png"/><Relationship Id="rId10" Type="http://schemas.openxmlformats.org/officeDocument/2006/relationships/hyperlink" Target="http://www.clker.com/clipart-12397.html" TargetMode="External"/><Relationship Id="rId4" Type="http://schemas.openxmlformats.org/officeDocument/2006/relationships/image" Target="../media/image68.png"/><Relationship Id="rId9" Type="http://schemas.openxmlformats.org/officeDocument/2006/relationships/image" Target="../media/image71.png"/><Relationship Id="rId1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audio" Target="file:///C:\Users\Helve\Desktop\M-m-m-T\&#213;PPET&#214;&#214;\K&#213;NEARENDUS\J&#213;ULUD\2020-j&#245;ulud\__lla-alla\puule%20toksimine.mp3" TargetMode="External"/><Relationship Id="rId7" Type="http://schemas.openxmlformats.org/officeDocument/2006/relationships/image" Target="../media/image74.png"/><Relationship Id="rId12" Type="http://schemas.openxmlformats.org/officeDocument/2006/relationships/image" Target="../media/image60.png"/><Relationship Id="rId2" Type="http://schemas.microsoft.com/office/2007/relationships/media" Target="file:///C:\Users\Helve\Desktop\M-m-m-T\&#213;PPET&#214;&#214;\K&#213;NEARENDUS\J&#213;ULUD\2020-j&#245;ulud\__lla-alla\puule%20toksimine.mp3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0" Type="http://schemas.openxmlformats.org/officeDocument/2006/relationships/hyperlink" Target="http://www.clker.com/clipart-12397.html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oleObject" Target="../embeddings/oleObject6.bin"/><Relationship Id="rId3" Type="http://schemas.openxmlformats.org/officeDocument/2006/relationships/image" Target="../media/image82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4.jpeg"/><Relationship Id="rId17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6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79.png"/><Relationship Id="rId11" Type="http://schemas.openxmlformats.org/officeDocument/2006/relationships/slide" Target="slide21.xml"/><Relationship Id="rId5" Type="http://schemas.openxmlformats.org/officeDocument/2006/relationships/oleObject" Target="../embeddings/oleObject4.bin"/><Relationship Id="rId15" Type="http://schemas.openxmlformats.org/officeDocument/2006/relationships/image" Target="../media/image85.gif"/><Relationship Id="rId10" Type="http://schemas.openxmlformats.org/officeDocument/2006/relationships/image" Target="../media/image83.wmf"/><Relationship Id="rId4" Type="http://schemas.openxmlformats.org/officeDocument/2006/relationships/image" Target="../media/image66.png"/><Relationship Id="rId9" Type="http://schemas.openxmlformats.org/officeDocument/2006/relationships/slide" Target="slide16.xml"/><Relationship Id="rId1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gif"/><Relationship Id="rId18" Type="http://schemas.openxmlformats.org/officeDocument/2006/relationships/image" Target="../media/image90.png"/><Relationship Id="rId3" Type="http://schemas.openxmlformats.org/officeDocument/2006/relationships/image" Target="../media/image82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9.png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89.png"/><Relationship Id="rId10" Type="http://schemas.openxmlformats.org/officeDocument/2006/relationships/image" Target="../media/image88.jpeg"/><Relationship Id="rId4" Type="http://schemas.openxmlformats.org/officeDocument/2006/relationships/image" Target="../media/image66.png"/><Relationship Id="rId9" Type="http://schemas.openxmlformats.org/officeDocument/2006/relationships/slide" Target="slide22.xml"/><Relationship Id="rId14" Type="http://schemas.openxmlformats.org/officeDocument/2006/relationships/hyperlink" Target="http://www.clker.com/clipart-12397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9.png"/><Relationship Id="rId18" Type="http://schemas.openxmlformats.org/officeDocument/2006/relationships/image" Target="../media/image93.png"/><Relationship Id="rId3" Type="http://schemas.openxmlformats.org/officeDocument/2006/relationships/image" Target="../media/image82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91.png"/><Relationship Id="rId17" Type="http://schemas.openxmlformats.org/officeDocument/2006/relationships/image" Target="../media/image84.jpeg"/><Relationship Id="rId2" Type="http://schemas.openxmlformats.org/officeDocument/2006/relationships/slideLayout" Target="../slideLayouts/slideLayout7.xml"/><Relationship Id="rId16" Type="http://schemas.openxmlformats.org/officeDocument/2006/relationships/slide" Target="slide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9.png"/><Relationship Id="rId11" Type="http://schemas.openxmlformats.org/officeDocument/2006/relationships/slide" Target="slide23.xml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92.png"/><Relationship Id="rId10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oleObject" Target="../embeddings/oleObject12.bin"/><Relationship Id="rId14" Type="http://schemas.openxmlformats.org/officeDocument/2006/relationships/hyperlink" Target="http://www.clker.com/clipart-12348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20.png"/><Relationship Id="rId18" Type="http://schemas.openxmlformats.org/officeDocument/2006/relationships/image" Target="../media/image93.png"/><Relationship Id="rId3" Type="http://schemas.openxmlformats.org/officeDocument/2006/relationships/image" Target="../media/image82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89.png"/><Relationship Id="rId17" Type="http://schemas.openxmlformats.org/officeDocument/2006/relationships/image" Target="../media/image85.gif"/><Relationship Id="rId2" Type="http://schemas.openxmlformats.org/officeDocument/2006/relationships/slideLayout" Target="../slideLayouts/slideLayout7.xml"/><Relationship Id="rId16" Type="http://schemas.openxmlformats.org/officeDocument/2006/relationships/slide" Target="slide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9.png"/><Relationship Id="rId11" Type="http://schemas.openxmlformats.org/officeDocument/2006/relationships/hyperlink" Target="http://www.clker.com/clipart-12397.html" TargetMode="External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94.png"/><Relationship Id="rId10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oleObject" Target="../embeddings/oleObject15.bin"/><Relationship Id="rId14" Type="http://schemas.openxmlformats.org/officeDocument/2006/relationships/hyperlink" Target="http://www.clker.com/clipart-12386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94.png"/><Relationship Id="rId3" Type="http://schemas.openxmlformats.org/officeDocument/2006/relationships/image" Target="../media/image82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9.png"/><Relationship Id="rId11" Type="http://schemas.openxmlformats.org/officeDocument/2006/relationships/image" Target="../media/image89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98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33.png"/><Relationship Id="rId7" Type="http://schemas.openxmlformats.org/officeDocument/2006/relationships/image" Target="../media/image83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91.png"/><Relationship Id="rId4" Type="http://schemas.openxmlformats.org/officeDocument/2006/relationships/image" Target="../media/image66.png"/><Relationship Id="rId9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33.png"/><Relationship Id="rId7" Type="http://schemas.openxmlformats.org/officeDocument/2006/relationships/image" Target="../media/image83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91.png"/><Relationship Id="rId4" Type="http://schemas.openxmlformats.org/officeDocument/2006/relationships/image" Target="../media/image66.png"/><Relationship Id="rId9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33.png"/><Relationship Id="rId7" Type="http://schemas.openxmlformats.org/officeDocument/2006/relationships/image" Target="../media/image83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91.png"/><Relationship Id="rId10" Type="http://schemas.openxmlformats.org/officeDocument/2006/relationships/slide" Target="slide17.xml"/><Relationship Id="rId4" Type="http://schemas.openxmlformats.org/officeDocument/2006/relationships/image" Target="../media/image66.png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Helve\Desktop\M-m-m-T\&#213;PPET&#214;&#214;\K&#213;NEARENDUS\J&#213;ULUD\2020-j&#245;ulud\__lla-alla\Aisakell%20demo.mp3" TargetMode="External"/><Relationship Id="rId1" Type="http://schemas.microsoft.com/office/2007/relationships/media" Target="file:///C:\Users\Helve\Desktop\M-m-m-T\&#213;PPET&#214;&#214;\K&#213;NEARENDUS\J&#213;ULUD\2020-j&#245;ulud\__lla-alla\Aisakell%20demo.mp3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9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107.png"/><Relationship Id="rId18" Type="http://schemas.openxmlformats.org/officeDocument/2006/relationships/image" Target="../media/image110.png"/><Relationship Id="rId3" Type="http://schemas.openxmlformats.org/officeDocument/2006/relationships/image" Target="../media/image102.png"/><Relationship Id="rId21" Type="http://schemas.openxmlformats.org/officeDocument/2006/relationships/image" Target="../media/image111.png"/><Relationship Id="rId7" Type="http://schemas.openxmlformats.org/officeDocument/2006/relationships/image" Target="../media/image104.png"/><Relationship Id="rId12" Type="http://schemas.openxmlformats.org/officeDocument/2006/relationships/slide" Target="slide28.xml"/><Relationship Id="rId17" Type="http://schemas.openxmlformats.org/officeDocument/2006/relationships/image" Target="../media/image109.png"/><Relationship Id="rId2" Type="http://schemas.openxmlformats.org/officeDocument/2006/relationships/slide" Target="slide32.xml"/><Relationship Id="rId16" Type="http://schemas.openxmlformats.org/officeDocument/2006/relationships/slide" Target="slide30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11" Type="http://schemas.openxmlformats.org/officeDocument/2006/relationships/image" Target="../media/image106.png"/><Relationship Id="rId5" Type="http://schemas.openxmlformats.org/officeDocument/2006/relationships/image" Target="../media/image103.png"/><Relationship Id="rId15" Type="http://schemas.openxmlformats.org/officeDocument/2006/relationships/image" Target="../media/image108.png"/><Relationship Id="rId10" Type="http://schemas.openxmlformats.org/officeDocument/2006/relationships/slide" Target="slide31.xml"/><Relationship Id="rId19" Type="http://schemas.openxmlformats.org/officeDocument/2006/relationships/slide" Target="slide37.xml"/><Relationship Id="rId4" Type="http://schemas.openxmlformats.org/officeDocument/2006/relationships/slide" Target="slide34.xml"/><Relationship Id="rId9" Type="http://schemas.openxmlformats.org/officeDocument/2006/relationships/image" Target="../media/image105.png"/><Relationship Id="rId14" Type="http://schemas.openxmlformats.org/officeDocument/2006/relationships/slide" Target="slide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audio" Target="../media/media9.WAV"/><Relationship Id="rId18" Type="http://schemas.microsoft.com/office/2007/relationships/media" Target="../media/media12.WAV"/><Relationship Id="rId26" Type="http://schemas.openxmlformats.org/officeDocument/2006/relationships/slideLayout" Target="../slideLayouts/slideLayout7.xml"/><Relationship Id="rId39" Type="http://schemas.openxmlformats.org/officeDocument/2006/relationships/image" Target="../media/image60.png"/><Relationship Id="rId21" Type="http://schemas.openxmlformats.org/officeDocument/2006/relationships/audio" Target="../media/media13.WAV"/><Relationship Id="rId34" Type="http://schemas.openxmlformats.org/officeDocument/2006/relationships/image" Target="../media/image119.png"/><Relationship Id="rId42" Type="http://schemas.openxmlformats.org/officeDocument/2006/relationships/image" Target="../media/image127.png"/><Relationship Id="rId47" Type="http://schemas.openxmlformats.org/officeDocument/2006/relationships/image" Target="../media/image131.jpeg"/><Relationship Id="rId7" Type="http://schemas.openxmlformats.org/officeDocument/2006/relationships/audio" Target="../media/media6.WAV"/><Relationship Id="rId2" Type="http://schemas.microsoft.com/office/2007/relationships/media" Target="../media/media4.WAV"/><Relationship Id="rId16" Type="http://schemas.microsoft.com/office/2007/relationships/media" Target="../media/media11.WAV"/><Relationship Id="rId29" Type="http://schemas.openxmlformats.org/officeDocument/2006/relationships/image" Target="../media/image122.png"/><Relationship Id="rId1" Type="http://schemas.openxmlformats.org/officeDocument/2006/relationships/vmlDrawing" Target="../drawings/vmlDrawing9.vml"/><Relationship Id="rId6" Type="http://schemas.microsoft.com/office/2007/relationships/media" Target="../media/media6.WAV"/><Relationship Id="rId11" Type="http://schemas.openxmlformats.org/officeDocument/2006/relationships/audio" Target="../media/media8.WAV"/><Relationship Id="rId24" Type="http://schemas.microsoft.com/office/2007/relationships/media" Target="../media/media15.WAV"/><Relationship Id="rId32" Type="http://schemas.openxmlformats.org/officeDocument/2006/relationships/image" Target="../media/image118.png"/><Relationship Id="rId37" Type="http://schemas.openxmlformats.org/officeDocument/2006/relationships/image" Target="../media/image123.png"/><Relationship Id="rId40" Type="http://schemas.openxmlformats.org/officeDocument/2006/relationships/image" Target="../media/image125.png"/><Relationship Id="rId45" Type="http://schemas.openxmlformats.org/officeDocument/2006/relationships/image" Target="../media/image129.png"/><Relationship Id="rId5" Type="http://schemas.openxmlformats.org/officeDocument/2006/relationships/audio" Target="../media/media5.WAV"/><Relationship Id="rId15" Type="http://schemas.openxmlformats.org/officeDocument/2006/relationships/audio" Target="../media/media10.WAV"/><Relationship Id="rId23" Type="http://schemas.openxmlformats.org/officeDocument/2006/relationships/audio" Target="../media/media14.WAV"/><Relationship Id="rId28" Type="http://schemas.openxmlformats.org/officeDocument/2006/relationships/slide" Target="slide26.xml"/><Relationship Id="rId36" Type="http://schemas.openxmlformats.org/officeDocument/2006/relationships/image" Target="../media/image120.png"/><Relationship Id="rId10" Type="http://schemas.microsoft.com/office/2007/relationships/media" Target="../media/media8.WAV"/><Relationship Id="rId19" Type="http://schemas.openxmlformats.org/officeDocument/2006/relationships/audio" Target="../media/media12.WAV"/><Relationship Id="rId31" Type="http://schemas.openxmlformats.org/officeDocument/2006/relationships/oleObject" Target="../embeddings/oleObject19.bin"/><Relationship Id="rId44" Type="http://schemas.openxmlformats.org/officeDocument/2006/relationships/image" Target="../media/image54.png"/><Relationship Id="rId4" Type="http://schemas.microsoft.com/office/2007/relationships/media" Target="../media/media5.WAV"/><Relationship Id="rId9" Type="http://schemas.openxmlformats.org/officeDocument/2006/relationships/audio" Target="../media/media7.WAV"/><Relationship Id="rId14" Type="http://schemas.microsoft.com/office/2007/relationships/media" Target="../media/media10.WAV"/><Relationship Id="rId22" Type="http://schemas.microsoft.com/office/2007/relationships/media" Target="../media/media14.WAV"/><Relationship Id="rId27" Type="http://schemas.openxmlformats.org/officeDocument/2006/relationships/image" Target="../media/image121.jpeg"/><Relationship Id="rId30" Type="http://schemas.openxmlformats.org/officeDocument/2006/relationships/image" Target="../media/image52.png"/><Relationship Id="rId35" Type="http://schemas.openxmlformats.org/officeDocument/2006/relationships/oleObject" Target="../embeddings/oleObject21.bin"/><Relationship Id="rId43" Type="http://schemas.openxmlformats.org/officeDocument/2006/relationships/image" Target="../media/image128.png"/><Relationship Id="rId8" Type="http://schemas.microsoft.com/office/2007/relationships/media" Target="../media/media7.WAV"/><Relationship Id="rId3" Type="http://schemas.openxmlformats.org/officeDocument/2006/relationships/audio" Target="../media/media4.WAV"/><Relationship Id="rId12" Type="http://schemas.microsoft.com/office/2007/relationships/media" Target="../media/media9.WAV"/><Relationship Id="rId17" Type="http://schemas.openxmlformats.org/officeDocument/2006/relationships/audio" Target="../media/media11.WAV"/><Relationship Id="rId25" Type="http://schemas.openxmlformats.org/officeDocument/2006/relationships/audio" Target="../media/media15.WAV"/><Relationship Id="rId33" Type="http://schemas.openxmlformats.org/officeDocument/2006/relationships/oleObject" Target="../embeddings/oleObject20.bin"/><Relationship Id="rId38" Type="http://schemas.openxmlformats.org/officeDocument/2006/relationships/image" Target="../media/image124.png"/><Relationship Id="rId46" Type="http://schemas.openxmlformats.org/officeDocument/2006/relationships/image" Target="../media/image130.jpeg"/><Relationship Id="rId20" Type="http://schemas.microsoft.com/office/2007/relationships/media" Target="../media/media13.WAV"/><Relationship Id="rId41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gi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33.jpe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5.png"/><Relationship Id="rId5" Type="http://schemas.openxmlformats.org/officeDocument/2006/relationships/slide" Target="slide26.xml"/><Relationship Id="rId4" Type="http://schemas.openxmlformats.org/officeDocument/2006/relationships/image" Target="../media/image134.png"/><Relationship Id="rId9" Type="http://schemas.openxmlformats.org/officeDocument/2006/relationships/hyperlink" Target="http://www.jacquielawson.com/preview.asp?cont=1&amp;hdn=0&amp;pv=3111937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4.png"/><Relationship Id="rId2" Type="http://schemas.openxmlformats.org/officeDocument/2006/relationships/audio" Target="file:///C:\Users\Helve\Desktop\M-m-m-T\&#213;PPET&#214;&#214;\K&#213;NEARENDUS\J&#213;ULUD\2020-j&#245;ulud\__lla-alla\14.%20Oh%20Kuusepuu.mp3" TargetMode="External"/><Relationship Id="rId1" Type="http://schemas.microsoft.com/office/2007/relationships/media" Target="file:///C:\Users\Helve\Desktop\M-m-m-T\&#213;PPET&#214;&#214;\K&#213;NEARENDUS\J&#213;ULUD\2020-j&#245;ulud\__lla-alla\14.%20Oh%20Kuusepuu.mp3" TargetMode="External"/><Relationship Id="rId6" Type="http://schemas.openxmlformats.org/officeDocument/2006/relationships/image" Target="../media/image139.png"/><Relationship Id="rId5" Type="http://schemas.openxmlformats.org/officeDocument/2006/relationships/slide" Target="slide26.xml"/><Relationship Id="rId4" Type="http://schemas.openxmlformats.org/officeDocument/2006/relationships/image" Target="../media/image138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41.png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42.png"/><Relationship Id="rId4" Type="http://schemas.openxmlformats.org/officeDocument/2006/relationships/slide" Target="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9.jpeg"/><Relationship Id="rId7" Type="http://schemas.openxmlformats.org/officeDocument/2006/relationships/slide" Target="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0.png"/><Relationship Id="rId5" Type="http://schemas.openxmlformats.org/officeDocument/2006/relationships/image" Target="../media/image148.png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5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Helve\Desktop\M-m-m-T\&#213;PPET&#214;&#214;\K&#213;NEARENDUS\J&#213;ULUD\2020-j&#245;ulud\__lla-alla\01.%20JSulukellad.mp3" TargetMode="External"/><Relationship Id="rId1" Type="http://schemas.microsoft.com/office/2007/relationships/media" Target="file:///C:\Users\Helve\Desktop\M-m-m-T\&#213;PPET&#214;&#214;\K&#213;NEARENDUS\J&#213;ULUD\2020-j&#245;ulud\__lla-alla\01.%20JSulukellad.mp3" TargetMode="External"/><Relationship Id="rId5" Type="http://schemas.openxmlformats.org/officeDocument/2006/relationships/image" Target="../media/image17.gif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12348.html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hyperlink" Target="http://www.clker.com/clipart-12397.html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hyperlink" Target="http://hellognet.weebly.com/index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anna.club.ee/J%D5ULUD/Karavan%20-%20Kauneid%20J%F5ule/" TargetMode="External"/><Relationship Id="rId3" Type="http://schemas.openxmlformats.org/officeDocument/2006/relationships/hyperlink" Target="http://www.christmascarnivals.com/weihnachten/animierte-bilder-weihnachtsbilder/" TargetMode="External"/><Relationship Id="rId7" Type="http://schemas.openxmlformats.org/officeDocument/2006/relationships/hyperlink" Target="http://www.clker.com/clipart-12390.html" TargetMode="External"/><Relationship Id="rId2" Type="http://schemas.openxmlformats.org/officeDocument/2006/relationships/hyperlink" Target="http://www.kprkpr.de/Weihnachten/Weihnachtsbilder/Bilder-Start/Bilder-weih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ker.com/clipart-12365.html" TargetMode="External"/><Relationship Id="rId5" Type="http://schemas.openxmlformats.org/officeDocument/2006/relationships/hyperlink" Target="http://www.kidsweb.de/weihnacht/weihnachten.html" TargetMode="External"/><Relationship Id="rId4" Type="http://schemas.openxmlformats.org/officeDocument/2006/relationships/hyperlink" Target="http://www.schweizerseiten.ch/weihnacht/Weihnachtsbilder/weihnachtsbilderhpt.htm" TargetMode="External"/><Relationship Id="rId9" Type="http://schemas.openxmlformats.org/officeDocument/2006/relationships/image" Target="../media/image15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hyperlink" Target="http://www.clker.com/clipart-12397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microsoft.com/office/2007/relationships/media" Target="../media/media2.wav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3.png"/><Relationship Id="rId11" Type="http://schemas.openxmlformats.org/officeDocument/2006/relationships/image" Target="../media/image37.w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audio" Target="../media/media2.wav"/><Relationship Id="rId9" Type="http://schemas.openxmlformats.org/officeDocument/2006/relationships/image" Target="../media/image10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0.png"/><Relationship Id="rId4" Type="http://schemas.openxmlformats.org/officeDocument/2006/relationships/hyperlink" Target="http://www.clker.com/clipart-12348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6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png"/><Relationship Id="rId11" Type="http://schemas.openxmlformats.org/officeDocument/2006/relationships/hyperlink" Target="http://www.clker.com/clipart-2905.html" TargetMode="External"/><Relationship Id="rId5" Type="http://schemas.openxmlformats.org/officeDocument/2006/relationships/image" Target="../media/image49.png"/><Relationship Id="rId15" Type="http://schemas.openxmlformats.org/officeDocument/2006/relationships/image" Target="../media/image44.png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lf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Salvor Christmas Girl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907" flipH="1">
            <a:off x="3505200" y="3581400"/>
            <a:ext cx="9921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200400" y="990600"/>
            <a:ext cx="13716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4724400" y="1066800"/>
            <a:ext cx="1371600" cy="17526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1676400" y="1143000"/>
            <a:ext cx="1219200" cy="17526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8747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248400" y="1295400"/>
            <a:ext cx="1295400" cy="17526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15369" name="Picture 9" descr="Theresaknott Santa Hat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60714" flipH="1">
            <a:off x="1676400" y="1371600"/>
            <a:ext cx="1143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87350">
            <a:off x="3505200" y="1752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Santa Cap Clipar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1143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4560">
            <a:off x="6400800" y="1905000"/>
            <a:ext cx="838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Theresaknott Santa Hat Clipart">
            <a:hlinkClick r:id="rId5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077" flipH="1">
            <a:off x="6477000" y="1600200"/>
            <a:ext cx="10636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7311">
            <a:off x="4953000" y="1828800"/>
            <a:ext cx="908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Santa Cap Clipart">
            <a:hlinkClick r:id="rId8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990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WordArt 16"/>
          <p:cNvSpPr>
            <a:spLocks noChangeArrowheads="1" noChangeShapeType="1" noTextEdit="1"/>
          </p:cNvSpPr>
          <p:nvPr/>
        </p:nvSpPr>
        <p:spPr bwMode="auto">
          <a:xfrm>
            <a:off x="609600" y="3429000"/>
            <a:ext cx="7848600" cy="2057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spcFirstLastPara="1" wrap="none" fromWordArt="1">
            <a:prstTxWarp prst="textArchUp">
              <a:avLst>
                <a:gd name="adj" fmla="val 10701852"/>
              </a:avLst>
            </a:prstTxWarp>
          </a:bodyPr>
          <a:lstStyle/>
          <a:p>
            <a:pPr algn="ctr"/>
            <a:r>
              <a:rPr lang="et-E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noFill/>
                <a:latin typeface="Arial Black" panose="020B0A04020102020204" pitchFamily="34" charset="0"/>
              </a:rPr>
              <a:t>PÄKAPIKULISED PEEGELDUSED</a:t>
            </a:r>
          </a:p>
        </p:txBody>
      </p:sp>
      <p:sp>
        <p:nvSpPr>
          <p:cNvPr id="15377" name="WordArt 17"/>
          <p:cNvSpPr>
            <a:spLocks noChangeArrowheads="1" noChangeShapeType="1" noTextEdit="1"/>
          </p:cNvSpPr>
          <p:nvPr/>
        </p:nvSpPr>
        <p:spPr bwMode="auto">
          <a:xfrm>
            <a:off x="1143000" y="5791200"/>
            <a:ext cx="6324600" cy="1066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spcFirstLastPara="1" wrap="none" fromWordArt="1">
            <a:prstTxWarp prst="textArchUp">
              <a:avLst>
                <a:gd name="adj" fmla="val 11534236"/>
              </a:avLst>
            </a:prstTxWarp>
          </a:bodyPr>
          <a:lstStyle/>
          <a:p>
            <a:pPr algn="ctr"/>
            <a:r>
              <a:rPr lang="et-E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noFill/>
                <a:latin typeface="Arial Black" panose="020B0A04020102020204" pitchFamily="34" charset="0"/>
              </a:rPr>
              <a:t>LOGOPEEDI SELTSIS</a:t>
            </a:r>
          </a:p>
        </p:txBody>
      </p:sp>
      <p:sp>
        <p:nvSpPr>
          <p:cNvPr id="15402" name="WordArt 42"/>
          <p:cNvSpPr>
            <a:spLocks noChangeArrowheads="1" noChangeShapeType="1" noTextEdit="1"/>
          </p:cNvSpPr>
          <p:nvPr/>
        </p:nvSpPr>
        <p:spPr bwMode="auto">
          <a:xfrm>
            <a:off x="1066800" y="685800"/>
            <a:ext cx="6934200" cy="1981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spcFirstLastPara="1" wrap="none" fromWordArt="1">
            <a:prstTxWarp prst="textArchUp">
              <a:avLst>
                <a:gd name="adj" fmla="val 10887124"/>
              </a:avLst>
            </a:prstTxWarp>
          </a:bodyPr>
          <a:lstStyle/>
          <a:p>
            <a:pPr algn="ctr"/>
            <a:r>
              <a:rPr lang="et-E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noFill/>
                <a:latin typeface="Arial Black" panose="020B0A04020102020204" pitchFamily="34" charset="0"/>
              </a:rPr>
              <a:t>DETSEMBRIKUISED</a:t>
            </a:r>
          </a:p>
        </p:txBody>
      </p:sp>
      <p:pic>
        <p:nvPicPr>
          <p:cNvPr id="15403" name="Picture 43" descr="Lepatriinu%20logod08%2000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0651">
            <a:off x="1866900" y="5984875"/>
            <a:ext cx="838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Salvor Christmas Girl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11842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4063" y="4691691"/>
            <a:ext cx="2895600" cy="231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NÜÜD LÄHEVAD NAD TÖÖLE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ÜLLA ARMASTAB KÕRGUSI,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TA SÕIDAB LASTE JUURDE RAKETIGA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1000" b="1" dirty="0">
                <a:solidFill>
                  <a:srgbClr val="006666"/>
                </a:solidFill>
              </a:rPr>
              <a:t>PANEB MOOTORI SOOJA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1000" b="1" dirty="0">
                <a:solidFill>
                  <a:srgbClr val="006666"/>
                </a:solidFill>
              </a:rPr>
              <a:t>MOOTOR SOOJENEB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1000" b="1" dirty="0">
                <a:solidFill>
                  <a:srgbClr val="006666"/>
                </a:solidFill>
              </a:rPr>
              <a:t>VÕTAB KÄIGUKANGI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1000" b="1" dirty="0">
                <a:solidFill>
                  <a:srgbClr val="006666"/>
                </a:solidFill>
              </a:rPr>
              <a:t>JA rrrrr 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 LÄINUD TA ONGI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t-EE" altLang="et-EE" sz="1000" b="1" dirty="0">
              <a:solidFill>
                <a:srgbClr val="0066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t-EE" altLang="et-EE" sz="1000" b="1" dirty="0">
              <a:solidFill>
                <a:srgbClr val="006666"/>
              </a:solidFill>
            </a:endParaRPr>
          </a:p>
        </p:txBody>
      </p:sp>
      <p:pic>
        <p:nvPicPr>
          <p:cNvPr id="37897" name="Picture 9" descr="Kutsche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52400" y="-22225"/>
            <a:ext cx="9372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raket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631408"/>
            <a:ext cx="274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32965" y="4267200"/>
            <a:ext cx="2096869" cy="24723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C -0.00538 -0.00092 -0.00885 -0.00324 -0.01389 -0.00486 C -0.01753 -0.0081 -0.02101 -0.00787 -0.025 -0.00995 C -0.03733 -0.0162 -0.04861 -0.02153 -0.06198 -0.02338 C -0.07465 -0.02824 -0.06215 -0.02407 -0.07865 -0.02708 C -0.09028 -0.02917 -0.10104 -0.03333 -0.11302 -0.03449 C -0.12587 -0.03842 -0.13872 -0.04143 -0.15191 -0.04329 C -0.15799 -0.04514 -0.16406 -0.04699 -0.17031 -0.04815 C -0.175 -0.04907 -0.1842 -0.05069 -0.1842 -0.05069 C -0.19167 -0.05393 -0.19861 -0.05833 -0.20642 -0.06042 C -0.21528 -0.06643 -0.22483 -0.0713 -0.2342 -0.07523 C -0.23785 -0.0787 -0.24288 -0.08125 -0.24722 -0.08264 C -0.25174 -0.08588 -0.25694 -0.08842 -0.26198 -0.09005 C -0.26719 -0.09352 -0.27135 -0.09676 -0.27691 -0.09884 C -0.29288 -0.11227 -0.31632 -0.11366 -0.3342 -0.11481 C -0.33733 -0.1162 -0.33594 -0.11597 -0.33802 -0.11597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7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-121904" y="5444236"/>
            <a:ext cx="4459288" cy="140038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1000" b="1" dirty="0">
                <a:solidFill>
                  <a:srgbClr val="006666"/>
                </a:solidFill>
              </a:rPr>
              <a:t>ALLA SÕIDURIISTAKS ON VANA  MOOTORSAAN.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1000" b="1" dirty="0">
                <a:solidFill>
                  <a:srgbClr val="006666"/>
                </a:solidFill>
              </a:rPr>
              <a:t>ALLA ÜRITAB OMA SÕIDURIISTA KÄIMA PANNA.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1000" b="1" dirty="0">
                <a:solidFill>
                  <a:srgbClr val="006666"/>
                </a:solidFill>
              </a:rPr>
              <a:t>MÕNIKORD EI TAHA SEE KOHE </a:t>
            </a:r>
            <a:r>
              <a:rPr lang="et-EE" altLang="et-EE" sz="1000" b="1" dirty="0" smtClean="0">
                <a:solidFill>
                  <a:srgbClr val="006666"/>
                </a:solidFill>
              </a:rPr>
              <a:t>KÄIVITUDA</a:t>
            </a:r>
            <a:endParaRPr lang="et-EE" altLang="et-EE" sz="1000" b="1" dirty="0">
              <a:solidFill>
                <a:srgbClr val="0066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1000" b="1" dirty="0">
                <a:solidFill>
                  <a:srgbClr val="006666"/>
                </a:solidFill>
              </a:rPr>
              <a:t>LÕPUKS OMETI  VÕIB SÕIT ALATA  pzZ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t-EE" altLang="et-EE" sz="1000" b="1" dirty="0">
              <a:solidFill>
                <a:srgbClr val="0066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t-EE" altLang="et-EE" sz="1000" b="1" dirty="0">
              <a:solidFill>
                <a:srgbClr val="006666"/>
              </a:solidFill>
            </a:endParaRPr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5791200" y="5715000"/>
            <a:ext cx="2895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800"/>
              <a:t>Huulte vibratsioon 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800"/>
              <a:t>Pr-Pr-Pr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800"/>
              <a:t>pzzzzz</a:t>
            </a:r>
          </a:p>
        </p:txBody>
      </p:sp>
      <p:pic>
        <p:nvPicPr>
          <p:cNvPr id="38932" name="Picture 20" descr="j02956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6016" flipH="1">
            <a:off x="3229606" y="1197614"/>
            <a:ext cx="55562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21904" y="2819400"/>
            <a:ext cx="3017504" cy="26248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757 L 0.08837 -0.04444 C 0.10573 -0.07037 0.13594 -0.09768 0.16979 -0.11967 C 0.20834 -0.1449 0.24184 -0.1581 0.26771 -0.16087 L 0.39097 -0.17592 " pathEditMode="relative" rAng="2004000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pic>
        <p:nvPicPr>
          <p:cNvPr id="39945" name="Picture 9" descr="weihflieg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3" descr="Rentierschlitten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5379" y="3104023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7"/>
          <p:cNvSpPr txBox="1">
            <a:spLocks noChangeArrowheads="1"/>
          </p:cNvSpPr>
          <p:nvPr/>
        </p:nvSpPr>
        <p:spPr bwMode="auto">
          <a:xfrm>
            <a:off x="2362200" y="5410200"/>
            <a:ext cx="70104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/>
              <a:t>TEEKONNAL NÄEB ALLA MÖÖDAKAPPAVAID PÕHJAPÕTRU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/>
              <a:t>kabjaplagin</a:t>
            </a:r>
          </a:p>
        </p:txBody>
      </p:sp>
      <p:sp>
        <p:nvSpPr>
          <p:cNvPr id="24583" name="Text Box 18"/>
          <p:cNvSpPr txBox="1">
            <a:spLocks noChangeArrowheads="1"/>
          </p:cNvSpPr>
          <p:nvPr/>
        </p:nvSpPr>
        <p:spPr bwMode="auto">
          <a:xfrm>
            <a:off x="2514600" y="6096000"/>
            <a:ext cx="5334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>
                <a:solidFill>
                  <a:schemeClr val="bg1"/>
                </a:solidFill>
              </a:rPr>
              <a:t>JA TAEVASAANIS KIMAVAT JÕULUTAATI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>
                <a:solidFill>
                  <a:schemeClr val="bg1"/>
                </a:solidFill>
              </a:rPr>
              <a:t>Vvhhh-vvhhhh</a:t>
            </a:r>
          </a:p>
        </p:txBody>
      </p:sp>
      <p:pic>
        <p:nvPicPr>
          <p:cNvPr id="39956" name="Aisakell demo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28600" y="5127208"/>
            <a:ext cx="3017504" cy="26248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95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5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5603" name="Text Box 10"/>
          <p:cNvSpPr txBox="1">
            <a:spLocks noChangeArrowheads="1"/>
          </p:cNvSpPr>
          <p:nvPr/>
        </p:nvSpPr>
        <p:spPr bwMode="auto">
          <a:xfrm>
            <a:off x="7010400" y="5486400"/>
            <a:ext cx="19812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t-EE" altLang="et-EE" sz="800" b="1" i="1" u="sng" dirty="0"/>
              <a:t>Linnu nokk</a:t>
            </a:r>
          </a:p>
          <a:p>
            <a:pPr algn="r" eaLnBrk="1" hangingPunct="1"/>
            <a:r>
              <a:rPr lang="et-EE" altLang="et-EE" sz="800" dirty="0"/>
              <a:t>Põsed tõmmata sissepoole, nii et põskedesse tekivad lohukesed. Torus huuli püüda liigutada nii et tekiks ”siristav” häälitsus</a:t>
            </a:r>
          </a:p>
          <a:p>
            <a:pPr algn="r" eaLnBrk="1" hangingPunct="1"/>
            <a:r>
              <a:rPr lang="et-EE" altLang="et-EE" sz="800" dirty="0"/>
              <a:t>Keel tipib terakesi</a:t>
            </a:r>
          </a:p>
          <a:p>
            <a:pPr algn="r" eaLnBrk="1" hangingPunct="1"/>
            <a:r>
              <a:rPr lang="et-EE" altLang="et-EE" sz="800" dirty="0"/>
              <a:t>Keel liigub ülahuulelt mööda </a:t>
            </a:r>
            <a:r>
              <a:rPr lang="et-EE" altLang="et-EE" sz="800" dirty="0" smtClean="0"/>
              <a:t>suulagataha</a:t>
            </a:r>
            <a:r>
              <a:rPr lang="et-EE" altLang="et-EE" sz="800" dirty="0"/>
              <a:t>, lliigutus </a:t>
            </a:r>
            <a:r>
              <a:rPr lang="et-EE" altLang="et-EE" sz="800" dirty="0" smtClean="0"/>
              <a:t>lõpeb neelatamisega</a:t>
            </a:r>
            <a:r>
              <a:rPr lang="et-EE" altLang="et-EE" dirty="0" smtClean="0"/>
              <a:t> </a:t>
            </a:r>
            <a:endParaRPr lang="et-EE" altLang="et-EE" dirty="0"/>
          </a:p>
        </p:txBody>
      </p:sp>
      <p:pic>
        <p:nvPicPr>
          <p:cNvPr id="25604" name="Picture 15" descr="Baum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Oval 16"/>
          <p:cNvSpPr>
            <a:spLocks noChangeArrowheads="1"/>
          </p:cNvSpPr>
          <p:nvPr/>
        </p:nvSpPr>
        <p:spPr bwMode="auto">
          <a:xfrm>
            <a:off x="304800" y="14478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5606" name="Oval 17"/>
          <p:cNvSpPr>
            <a:spLocks noChangeArrowheads="1"/>
          </p:cNvSpPr>
          <p:nvPr/>
        </p:nvSpPr>
        <p:spPr bwMode="auto">
          <a:xfrm>
            <a:off x="1905000" y="12954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5607" name="Oval 18"/>
          <p:cNvSpPr>
            <a:spLocks noChangeArrowheads="1"/>
          </p:cNvSpPr>
          <p:nvPr/>
        </p:nvSpPr>
        <p:spPr bwMode="auto">
          <a:xfrm>
            <a:off x="3505200" y="13716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25608" name="Picture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76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30898" flipH="1">
            <a:off x="3886200" y="2133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22" descr="miterp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36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32"/>
          <p:cNvSpPr txBox="1">
            <a:spLocks noChangeArrowheads="1"/>
          </p:cNvSpPr>
          <p:nvPr/>
        </p:nvSpPr>
        <p:spPr bwMode="auto">
          <a:xfrm>
            <a:off x="1524000" y="4572000"/>
            <a:ext cx="4495800" cy="8334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200" b="1">
                <a:solidFill>
                  <a:srgbClr val="006666"/>
                </a:solidFill>
              </a:rPr>
              <a:t>ALLA KOHUSTUSEKS ON KÜLASTADA METSAASUKAID: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200" b="1">
                <a:solidFill>
                  <a:srgbClr val="006666"/>
                </a:solidFill>
              </a:rPr>
              <a:t>PUU OTSAS SIUTSUSID </a:t>
            </a:r>
          </a:p>
          <a:p>
            <a:pPr eaLnBrk="1" hangingPunct="1">
              <a:spcBef>
                <a:spcPct val="50000"/>
              </a:spcBef>
            </a:pPr>
            <a:endParaRPr lang="et-EE" altLang="et-EE" sz="1200" b="1">
              <a:solidFill>
                <a:srgbClr val="006666"/>
              </a:solidFill>
            </a:endParaRPr>
          </a:p>
        </p:txBody>
      </p:sp>
      <p:pic>
        <p:nvPicPr>
          <p:cNvPr id="25614" name="Picture 33" descr="Uccello Profilo 01 Clipar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616315" y="5917938"/>
            <a:ext cx="2743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200" b="1" dirty="0">
                <a:solidFill>
                  <a:srgbClr val="006666"/>
                </a:solidFill>
              </a:rPr>
              <a:t>ALLA PUISTAB NEILE TERI </a:t>
            </a:r>
            <a:endParaRPr lang="et-EE" altLang="et-EE" sz="900" dirty="0"/>
          </a:p>
        </p:txBody>
      </p:sp>
      <p:pic>
        <p:nvPicPr>
          <p:cNvPr id="25616" name="Picture 35" descr="Uccello Profilo 01 Clipart">
            <a:hlinkClick r:id="rId7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9530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2616315" y="6196638"/>
            <a:ext cx="29718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200" b="1" dirty="0">
                <a:solidFill>
                  <a:srgbClr val="006666"/>
                </a:solidFill>
              </a:rPr>
              <a:t>JA LINNUD HAKKAVAD NOKKIMA</a:t>
            </a:r>
          </a:p>
          <a:p>
            <a:pPr eaLnBrk="1" hangingPunct="1">
              <a:spcBef>
                <a:spcPct val="50000"/>
              </a:spcBef>
            </a:pPr>
            <a:endParaRPr lang="et-EE" altLang="et-EE" sz="900" dirty="0"/>
          </a:p>
        </p:txBody>
      </p:sp>
      <p:pic>
        <p:nvPicPr>
          <p:cNvPr id="25618" name="Picture 38" descr="Santa Cap Clipar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77894">
            <a:off x="2438400" y="182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39" descr="Theresaknott Santa Hat Clipart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27611" flipH="1">
            <a:off x="3733800" y="1676400"/>
            <a:ext cx="9906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40" descr="Theresaknott Santa Hat Clipart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01213">
            <a:off x="304800" y="1905000"/>
            <a:ext cx="9906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49" name="Oval 41"/>
          <p:cNvSpPr>
            <a:spLocks noChangeArrowheads="1"/>
          </p:cNvSpPr>
          <p:nvPr/>
        </p:nvSpPr>
        <p:spPr bwMode="auto">
          <a:xfrm>
            <a:off x="3505200" y="1371600"/>
            <a:ext cx="1524000" cy="1905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0" scaled="1"/>
          </a:gra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t-EE">
              <a:latin typeface="Arial" charset="0"/>
              <a:cs typeface="Arial" charset="0"/>
            </a:endParaRPr>
          </a:p>
        </p:txBody>
      </p:sp>
      <p:sp>
        <p:nvSpPr>
          <p:cNvPr id="43050" name="Oval 42"/>
          <p:cNvSpPr>
            <a:spLocks noChangeArrowheads="1"/>
          </p:cNvSpPr>
          <p:nvPr/>
        </p:nvSpPr>
        <p:spPr bwMode="auto">
          <a:xfrm>
            <a:off x="1905000" y="1371600"/>
            <a:ext cx="1524000" cy="1905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0" scaled="1"/>
          </a:gra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t-EE">
              <a:latin typeface="Arial" charset="0"/>
              <a:cs typeface="Arial" charset="0"/>
            </a:endParaRPr>
          </a:p>
        </p:txBody>
      </p:sp>
      <p:sp>
        <p:nvSpPr>
          <p:cNvPr id="43051" name="Oval 43"/>
          <p:cNvSpPr>
            <a:spLocks noChangeArrowheads="1"/>
          </p:cNvSpPr>
          <p:nvPr/>
        </p:nvSpPr>
        <p:spPr bwMode="auto">
          <a:xfrm>
            <a:off x="304800" y="1447800"/>
            <a:ext cx="1524000" cy="1905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0" scaled="1"/>
          </a:gra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t-EE">
              <a:latin typeface="Arial" charset="0"/>
              <a:cs typeface="Arial" charset="0"/>
            </a:endParaRPr>
          </a:p>
        </p:txBody>
      </p:sp>
      <p:sp>
        <p:nvSpPr>
          <p:cNvPr id="43052" name="AutoShape 44"/>
          <p:cNvSpPr>
            <a:spLocks noChangeArrowheads="1"/>
          </p:cNvSpPr>
          <p:nvPr/>
        </p:nvSpPr>
        <p:spPr bwMode="auto">
          <a:xfrm>
            <a:off x="304800" y="990600"/>
            <a:ext cx="5715000" cy="2514600"/>
          </a:xfrm>
          <a:prstGeom prst="wedgeEllipseCallout">
            <a:avLst>
              <a:gd name="adj1" fmla="val 67167"/>
              <a:gd name="adj2" fmla="val 5669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 sz="3600">
              <a:solidFill>
                <a:srgbClr val="009900"/>
              </a:solidFill>
              <a:latin typeface="Australian Sunrise" pitchFamily="2" charset="0"/>
            </a:endParaRPr>
          </a:p>
          <a:p>
            <a:pPr algn="ctr" eaLnBrk="1" hangingPunct="1"/>
            <a:r>
              <a:rPr lang="et-EE" altLang="et-EE" sz="3600">
                <a:solidFill>
                  <a:srgbClr val="009900"/>
                </a:solidFill>
                <a:latin typeface="Australian Sunrise" pitchFamily="2" charset="0"/>
              </a:rPr>
              <a:t>AITÄH 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451" y="4632846"/>
            <a:ext cx="3017782" cy="26215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3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9" grpId="0" animBg="1"/>
      <p:bldP spid="43050" grpId="0" animBg="1"/>
      <p:bldP spid="43051" grpId="0" animBg="1"/>
      <p:bldP spid="430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2400" y="5486400"/>
            <a:ext cx="3048000" cy="48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ÜHE PUU OTSAST KOSTUS           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SEAL  TOIMETAS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995738" y="3025775"/>
            <a:ext cx="11541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3079" name="Picture 30" descr="el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Oval 31"/>
          <p:cNvSpPr>
            <a:spLocks noChangeArrowheads="1"/>
          </p:cNvSpPr>
          <p:nvPr/>
        </p:nvSpPr>
        <p:spPr bwMode="auto">
          <a:xfrm>
            <a:off x="609600" y="34290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3074" name="Object 32"/>
          <p:cNvGraphicFramePr>
            <a:graphicFrameLocks noChangeAspect="1"/>
          </p:cNvGraphicFramePr>
          <p:nvPr/>
        </p:nvGraphicFramePr>
        <p:xfrm>
          <a:off x="1066800" y="3886200"/>
          <a:ext cx="685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Bitmap Image" r:id="rId6" imgW="3285714" imgH="2762636" progId="Paint.Picture">
                  <p:embed/>
                </p:oleObj>
              </mc:Choice>
              <mc:Fallback>
                <p:oleObj name="Bitmap Image" r:id="rId6" imgW="3285714" imgH="2762636" progId="Paint.Picture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86200"/>
                        <a:ext cx="685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93" name="Picture 37" descr="j01594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9173">
            <a:off x="5562600" y="3200400"/>
            <a:ext cx="989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8" descr="j01838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-381000"/>
            <a:ext cx="4191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9" descr="Santa Cap Clipar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39124" flipH="1">
            <a:off x="762000" y="3733800"/>
            <a:ext cx="914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40"/>
          <p:cNvSpPr txBox="1">
            <a:spLocks noChangeArrowheads="1"/>
          </p:cNvSpPr>
          <p:nvPr/>
        </p:nvSpPr>
        <p:spPr bwMode="auto">
          <a:xfrm>
            <a:off x="6400800" y="62484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800"/>
              <a:t>Suu on hästi avatud , hammaste kokkulöömise naksud on kuulda.</a:t>
            </a:r>
          </a:p>
        </p:txBody>
      </p:sp>
      <p:sp>
        <p:nvSpPr>
          <p:cNvPr id="45098" name="Text Box 42"/>
          <p:cNvSpPr txBox="1">
            <a:spLocks noChangeArrowheads="1"/>
          </p:cNvSpPr>
          <p:nvPr/>
        </p:nvSpPr>
        <p:spPr bwMode="auto">
          <a:xfrm>
            <a:off x="1524000" y="5715000"/>
            <a:ext cx="609600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RÄHN</a:t>
            </a:r>
          </a:p>
        </p:txBody>
      </p:sp>
      <p:pic>
        <p:nvPicPr>
          <p:cNvPr id="45100" name="puule toksimine.mp3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1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0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48 -0.44676 C -0.26823 -0.46597 -0.2882 -0.47871 -0.29028 -0.47662 C -0.30816 -0.45857 -0.16528 -0.15695 -0.00677 0.11944 C -0.08403 -0.01597 -0.17361 -0.14838 -0.18264 -0.13959 C -0.1908 -0.13079 -0.11893 0.02037 -0.04184 0.15509 C -0.07813 0.09097 -0.12379 0.0243 -0.12726 0.02893 C -0.13195 0.03356 -0.09566 0.10879 -0.05903 0.17384 C -0.07535 0.14375 -0.09879 0.11134 -0.10018 0.11273 C -0.10295 0.11574 -0.08559 0.1537 -0.06893 0.18171 C -0.07657 0.16736 -0.08646 0.15486 -0.08768 0.15509 C -0.0882 0.15625 -0.0816 0.17129 -0.07257 0.18657 C -0.07761 0.17847 -0.08177 0.17268 -0.08334 0.17338 C -0.08698 0.16574 -0.08004 0.18148 -0.0757 0.18935 C -0.08004 0.18148 -0.08403 0.175 -0.08039 0.18241 C -0.07587 0.18981 -0.07674 0.19097 -0.08108 0.18241 C -0.07674 0.19097 -0.08108 0.18241 -0.07674 0.19097 C -0.07622 0.1912 -0.08108 0.18241 -0.07674 0.19097 C -0.07795 0.1912 -0.08212 0.18356 -0.07795 0.1912 C -0.079 0.19236 -0.08316 0.18472 -0.079 0.19236 " pathEditMode="relative" rAng="-2237753" ptsTypes="fffffffffffffffffff">
                                      <p:cBhvr>
                                        <p:cTn id="11" dur="20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659" fill="hold"/>
                                        <p:tgtEl>
                                          <p:spTgt spid="45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0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100"/>
                </p:tgtEl>
              </p:cMediaNode>
            </p:audio>
          </p:childTnLst>
        </p:cTn>
      </p:par>
    </p:tnLst>
    <p:bldLst>
      <p:bldP spid="450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Oval 4"/>
          <p:cNvSpPr>
            <a:spLocks noChangeArrowheads="1"/>
          </p:cNvSpPr>
          <p:nvPr/>
        </p:nvSpPr>
        <p:spPr bwMode="auto">
          <a:xfrm>
            <a:off x="3733800" y="48006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4103" name="Oval 5"/>
          <p:cNvSpPr>
            <a:spLocks noChangeArrowheads="1"/>
          </p:cNvSpPr>
          <p:nvPr/>
        </p:nvSpPr>
        <p:spPr bwMode="auto">
          <a:xfrm>
            <a:off x="5486400" y="47244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2612719" y="2857500"/>
            <a:ext cx="5334000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ALLAL ON </a:t>
            </a:r>
            <a:r>
              <a:rPr lang="et-EE" altLang="et-EE" sz="1000" b="1" dirty="0" smtClean="0">
                <a:solidFill>
                  <a:srgbClr val="006666"/>
                </a:solidFill>
              </a:rPr>
              <a:t>KAASAS </a:t>
            </a:r>
            <a:r>
              <a:rPr lang="et-EE" altLang="et-EE" sz="1000" b="1" dirty="0">
                <a:solidFill>
                  <a:srgbClr val="006666"/>
                </a:solidFill>
              </a:rPr>
              <a:t>KAPSAPEA, SELLE VIIB TA ...... 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SÕBER LASEB KINGITUSEL HEAMAITSTA  (matsutamine)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ÜKSKORD SATTUS ALLA ...... KOOPA LÄHEDUSSE  (norskamine)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LEHEKUHILA ALLA PIILUDES  NÄEB ALLA, ET ...... OKKAD ON IKKA VEEL TERAVAD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SUUR  HEINASÜLETÄIS LÄHEB AGA  ...  </a:t>
            </a:r>
          </a:p>
        </p:txBody>
      </p:sp>
      <p:pic>
        <p:nvPicPr>
          <p:cNvPr id="410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334000"/>
            <a:ext cx="762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Oval 10"/>
          <p:cNvSpPr>
            <a:spLocks noChangeArrowheads="1"/>
          </p:cNvSpPr>
          <p:nvPr/>
        </p:nvSpPr>
        <p:spPr bwMode="auto">
          <a:xfrm>
            <a:off x="7162800" y="47244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4109" name="Picture 11" descr="Baum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" y="-38100"/>
            <a:ext cx="9144000" cy="289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Rectangle 12"/>
          <p:cNvSpPr>
            <a:spLocks noChangeArrowheads="1"/>
          </p:cNvSpPr>
          <p:nvPr/>
        </p:nvSpPr>
        <p:spPr bwMode="auto">
          <a:xfrm>
            <a:off x="3995738" y="3021013"/>
            <a:ext cx="11541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3962400" y="5410200"/>
          <a:ext cx="99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Bitmap Image" r:id="rId5" imgW="3400900" imgH="3428571" progId="Paint.Picture">
                  <p:embed/>
                </p:oleObj>
              </mc:Choice>
              <mc:Fallback>
                <p:oleObj name="Bitmap Image" r:id="rId5" imgW="3400900" imgH="3428571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10200"/>
                        <a:ext cx="990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14"/>
          <p:cNvSpPr>
            <a:spLocks noChangeArrowheads="1"/>
          </p:cNvSpPr>
          <p:nvPr/>
        </p:nvSpPr>
        <p:spPr bwMode="auto">
          <a:xfrm>
            <a:off x="1927225" y="3014663"/>
            <a:ext cx="11541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4099" name="Object 15"/>
          <p:cNvGraphicFramePr>
            <a:graphicFrameLocks noChangeAspect="1"/>
          </p:cNvGraphicFramePr>
          <p:nvPr/>
        </p:nvGraphicFramePr>
        <p:xfrm>
          <a:off x="7620000" y="5486400"/>
          <a:ext cx="6858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Bitmap Image" r:id="rId7" imgW="3352381" imgH="2647619" progId="Paint.Picture">
                  <p:embed/>
                </p:oleObj>
              </mc:Choice>
              <mc:Fallback>
                <p:oleObj name="Bitmap Image" r:id="rId7" imgW="3352381" imgH="2647619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86400"/>
                        <a:ext cx="6858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7162800" y="4724400"/>
            <a:ext cx="1524000" cy="1905000"/>
          </a:xfrm>
          <a:prstGeom prst="ellipse">
            <a:avLst/>
          </a:prstGeom>
          <a:solidFill>
            <a:srgbClr val="CCECFF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sp>
        <p:nvSpPr>
          <p:cNvPr id="4113" name="Oval 18"/>
          <p:cNvSpPr>
            <a:spLocks noChangeArrowheads="1"/>
          </p:cNvSpPr>
          <p:nvPr/>
        </p:nvSpPr>
        <p:spPr bwMode="auto">
          <a:xfrm>
            <a:off x="3733800" y="4724400"/>
            <a:ext cx="1524000" cy="1905000"/>
          </a:xfrm>
          <a:prstGeom prst="ellipse">
            <a:avLst/>
          </a:prstGeom>
          <a:solidFill>
            <a:srgbClr val="CCECFF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4114" name="Picture 19" descr="an02338_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955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Oval 20"/>
          <p:cNvSpPr>
            <a:spLocks noChangeArrowheads="1"/>
          </p:cNvSpPr>
          <p:nvPr/>
        </p:nvSpPr>
        <p:spPr bwMode="auto">
          <a:xfrm>
            <a:off x="5486400" y="4724400"/>
            <a:ext cx="1524000" cy="1905000"/>
          </a:xfrm>
          <a:prstGeom prst="ellipse">
            <a:avLst/>
          </a:prstGeom>
          <a:solidFill>
            <a:srgbClr val="CCECFF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4116" name="Picture 21" descr="siil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5410200"/>
            <a:ext cx="1371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Oval 22"/>
          <p:cNvSpPr>
            <a:spLocks noChangeArrowheads="1"/>
          </p:cNvSpPr>
          <p:nvPr/>
        </p:nvSpPr>
        <p:spPr bwMode="auto">
          <a:xfrm>
            <a:off x="1981200" y="48006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sp>
        <p:nvSpPr>
          <p:cNvPr id="4118" name="Rectangle 23"/>
          <p:cNvSpPr>
            <a:spLocks noChangeArrowheads="1"/>
          </p:cNvSpPr>
          <p:nvPr/>
        </p:nvSpPr>
        <p:spPr bwMode="auto">
          <a:xfrm>
            <a:off x="1927225" y="3017838"/>
            <a:ext cx="11541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4100" name="Object 24"/>
          <p:cNvGraphicFramePr>
            <a:graphicFrameLocks noChangeAspect="1"/>
          </p:cNvGraphicFramePr>
          <p:nvPr/>
        </p:nvGraphicFramePr>
        <p:xfrm>
          <a:off x="2209800" y="55626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Bitmap Image" r:id="rId13" imgW="4229690" imgH="3591426" progId="Paint.Picture">
                  <p:embed/>
                </p:oleObj>
              </mc:Choice>
              <mc:Fallback>
                <p:oleObj name="Bitmap Image" r:id="rId13" imgW="4229690" imgH="3591426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562600"/>
                        <a:ext cx="1066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9" name="Oval 25"/>
          <p:cNvSpPr>
            <a:spLocks noChangeArrowheads="1"/>
          </p:cNvSpPr>
          <p:nvPr/>
        </p:nvSpPr>
        <p:spPr bwMode="auto">
          <a:xfrm>
            <a:off x="1981200" y="4800600"/>
            <a:ext cx="1524000" cy="1905000"/>
          </a:xfrm>
          <a:prstGeom prst="ellipse">
            <a:avLst/>
          </a:prstGeom>
          <a:solidFill>
            <a:srgbClr val="CCECFF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4120" name="Picture 26" descr="rudolph2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914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7" descr="baer-mit-mau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9" r="26971"/>
          <a:stretch>
            <a:fillRect/>
          </a:stretch>
        </p:blipFill>
        <p:spPr bwMode="auto">
          <a:xfrm>
            <a:off x="7391400" y="4953000"/>
            <a:ext cx="1219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5063" y="2406316"/>
            <a:ext cx="3017782" cy="31402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Oval 4"/>
          <p:cNvSpPr>
            <a:spLocks noChangeArrowheads="1"/>
          </p:cNvSpPr>
          <p:nvPr/>
        </p:nvSpPr>
        <p:spPr bwMode="auto">
          <a:xfrm>
            <a:off x="3733800" y="48006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5127" name="Oval 5"/>
          <p:cNvSpPr>
            <a:spLocks noChangeArrowheads="1"/>
          </p:cNvSpPr>
          <p:nvPr/>
        </p:nvSpPr>
        <p:spPr bwMode="auto">
          <a:xfrm>
            <a:off x="5486400" y="47244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5334000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ALLAL ON </a:t>
            </a:r>
            <a:r>
              <a:rPr lang="et-EE" altLang="et-EE" sz="1000" b="1" dirty="0" smtClean="0">
                <a:solidFill>
                  <a:srgbClr val="006666"/>
                </a:solidFill>
              </a:rPr>
              <a:t>KAASAS </a:t>
            </a:r>
            <a:r>
              <a:rPr lang="et-EE" altLang="et-EE" sz="1000" b="1" dirty="0">
                <a:solidFill>
                  <a:srgbClr val="006666"/>
                </a:solidFill>
              </a:rPr>
              <a:t>KAPSAPEA, SELLE VIIB TA ...... 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SÕBER LASEB KINGITUSEL HEAMAITSTA  (matsutamine)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ÜKSKORD SATTUS ALLA ...... KOOPA LÄHEDUSSE  (norskamine)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LEHEKUHILA ALLA PIILUDES  NÄEB ALLA, ET ...... OKKAD ON IKKA VEEL TERAVAD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SUUR  HEINASÜLETÄIS LÄHEB AGA  ...  </a:t>
            </a: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513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334000"/>
            <a:ext cx="762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Oval 10"/>
          <p:cNvSpPr>
            <a:spLocks noChangeArrowheads="1"/>
          </p:cNvSpPr>
          <p:nvPr/>
        </p:nvSpPr>
        <p:spPr bwMode="auto">
          <a:xfrm>
            <a:off x="7162800" y="47244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5133" name="Picture 11" descr="Baum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3995738" y="3021013"/>
            <a:ext cx="11541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5122" name="Object 13"/>
          <p:cNvGraphicFramePr>
            <a:graphicFrameLocks noChangeAspect="1"/>
          </p:cNvGraphicFramePr>
          <p:nvPr/>
        </p:nvGraphicFramePr>
        <p:xfrm>
          <a:off x="4038600" y="5410200"/>
          <a:ext cx="99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Bitmap Image" r:id="rId5" imgW="3400900" imgH="3428571" progId="Paint.Picture">
                  <p:embed/>
                </p:oleObj>
              </mc:Choice>
              <mc:Fallback>
                <p:oleObj name="Bitmap Image" r:id="rId5" imgW="3400900" imgH="3428571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410200"/>
                        <a:ext cx="990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4"/>
          <p:cNvSpPr>
            <a:spLocks noChangeArrowheads="1"/>
          </p:cNvSpPr>
          <p:nvPr/>
        </p:nvSpPr>
        <p:spPr bwMode="auto">
          <a:xfrm>
            <a:off x="1927225" y="3014663"/>
            <a:ext cx="11541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5123" name="Object 15"/>
          <p:cNvGraphicFramePr>
            <a:graphicFrameLocks noChangeAspect="1"/>
          </p:cNvGraphicFramePr>
          <p:nvPr/>
        </p:nvGraphicFramePr>
        <p:xfrm>
          <a:off x="7620000" y="5486400"/>
          <a:ext cx="6858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Bitmap Image" r:id="rId7" imgW="3352381" imgH="2647619" progId="Paint.Picture">
                  <p:embed/>
                </p:oleObj>
              </mc:Choice>
              <mc:Fallback>
                <p:oleObj name="Bitmap Image" r:id="rId7" imgW="3352381" imgH="2647619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86400"/>
                        <a:ext cx="6858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Oval 20"/>
          <p:cNvSpPr>
            <a:spLocks noChangeArrowheads="1"/>
          </p:cNvSpPr>
          <p:nvPr/>
        </p:nvSpPr>
        <p:spPr bwMode="auto">
          <a:xfrm>
            <a:off x="5486400" y="4724400"/>
            <a:ext cx="1524000" cy="1905000"/>
          </a:xfrm>
          <a:prstGeom prst="ellipse">
            <a:avLst/>
          </a:prstGeom>
          <a:solidFill>
            <a:srgbClr val="CCECFF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5137" name="Picture 21" descr="siil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410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Oval 22"/>
          <p:cNvSpPr>
            <a:spLocks noChangeArrowheads="1"/>
          </p:cNvSpPr>
          <p:nvPr/>
        </p:nvSpPr>
        <p:spPr bwMode="auto">
          <a:xfrm>
            <a:off x="1981200" y="48006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sp>
        <p:nvSpPr>
          <p:cNvPr id="5139" name="Rectangle 23"/>
          <p:cNvSpPr>
            <a:spLocks noChangeArrowheads="1"/>
          </p:cNvSpPr>
          <p:nvPr/>
        </p:nvSpPr>
        <p:spPr bwMode="auto">
          <a:xfrm>
            <a:off x="1927225" y="3017838"/>
            <a:ext cx="11541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5124" name="Object 24"/>
          <p:cNvGraphicFramePr>
            <a:graphicFrameLocks noChangeAspect="1"/>
          </p:cNvGraphicFramePr>
          <p:nvPr/>
        </p:nvGraphicFramePr>
        <p:xfrm>
          <a:off x="2209800" y="55626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Bitmap Image" r:id="rId11" imgW="4229690" imgH="3591426" progId="Paint.Picture">
                  <p:embed/>
                </p:oleObj>
              </mc:Choice>
              <mc:Fallback>
                <p:oleObj name="Bitmap Image" r:id="rId11" imgW="4229690" imgH="3591426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562600"/>
                        <a:ext cx="1066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Oval 25"/>
          <p:cNvSpPr>
            <a:spLocks noChangeArrowheads="1"/>
          </p:cNvSpPr>
          <p:nvPr/>
        </p:nvSpPr>
        <p:spPr bwMode="auto">
          <a:xfrm>
            <a:off x="1981200" y="4800600"/>
            <a:ext cx="1524000" cy="1905000"/>
          </a:xfrm>
          <a:prstGeom prst="ellipse">
            <a:avLst/>
          </a:prstGeom>
          <a:solidFill>
            <a:srgbClr val="CCECFF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5141" name="Picture 26" descr="rudolph2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7" descr="Santa Cap Clipart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2724">
            <a:off x="4191000" y="5105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9" descr="Santa Cap Clipart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8269" flipH="1">
            <a:off x="7391400" y="5105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30" descr="Santa Cap Clipar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2724">
            <a:off x="4191000" y="5105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5" name="Oval 32"/>
          <p:cNvSpPr>
            <a:spLocks noChangeArrowheads="1"/>
          </p:cNvSpPr>
          <p:nvPr/>
        </p:nvSpPr>
        <p:spPr bwMode="auto">
          <a:xfrm>
            <a:off x="7162800" y="4724400"/>
            <a:ext cx="1524000" cy="1905000"/>
          </a:xfrm>
          <a:prstGeom prst="ellipse">
            <a:avLst/>
          </a:prstGeom>
          <a:solidFill>
            <a:srgbClr val="CCECFF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5146" name="Picture 33" descr="baer-mit-mau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9" r="26971"/>
          <a:stretch>
            <a:fillRect/>
          </a:stretch>
        </p:blipFill>
        <p:spPr bwMode="auto">
          <a:xfrm>
            <a:off x="7239000" y="4876800"/>
            <a:ext cx="1219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4890" y="2237945"/>
            <a:ext cx="2804925" cy="29182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Oval 4"/>
          <p:cNvSpPr>
            <a:spLocks noChangeArrowheads="1"/>
          </p:cNvSpPr>
          <p:nvPr/>
        </p:nvSpPr>
        <p:spPr bwMode="auto">
          <a:xfrm>
            <a:off x="3733800" y="48006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6151" name="Oval 5"/>
          <p:cNvSpPr>
            <a:spLocks noChangeArrowheads="1"/>
          </p:cNvSpPr>
          <p:nvPr/>
        </p:nvSpPr>
        <p:spPr bwMode="auto">
          <a:xfrm>
            <a:off x="5486400" y="47244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5334000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ALLAL ON </a:t>
            </a:r>
            <a:r>
              <a:rPr lang="et-EE" altLang="et-EE" sz="1000" b="1" dirty="0" smtClean="0">
                <a:solidFill>
                  <a:srgbClr val="006666"/>
                </a:solidFill>
              </a:rPr>
              <a:t>KAASAS </a:t>
            </a:r>
            <a:r>
              <a:rPr lang="et-EE" altLang="et-EE" sz="1000" b="1" dirty="0">
                <a:solidFill>
                  <a:srgbClr val="006666"/>
                </a:solidFill>
              </a:rPr>
              <a:t>KAPSAPEA, SELLE VIIB TA ...... 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SÕBER LASEB KINGITUSEL HEAMAITSTA  (matsutamine)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ÜKSKORD SATTUS ALLA ...... KOOPA LÄHEDUSSE  (norskamine)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LEHEKUHILA ALLA PIILUDES  NÄEB ALLA, ET ...... OKKAD ON IKKA VEEL TERAVAD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SUUR  HEINASÜLETÄIS LÄHEB AGA  ...  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5334000"/>
            <a:ext cx="762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Oval 10"/>
          <p:cNvSpPr>
            <a:spLocks noChangeArrowheads="1"/>
          </p:cNvSpPr>
          <p:nvPr/>
        </p:nvSpPr>
        <p:spPr bwMode="auto">
          <a:xfrm>
            <a:off x="7162800" y="47244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6156" name="Picture 11" descr="Baum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3995738" y="3021013"/>
            <a:ext cx="11541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6146" name="Object 13"/>
          <p:cNvGraphicFramePr>
            <a:graphicFrameLocks noChangeAspect="1"/>
          </p:cNvGraphicFramePr>
          <p:nvPr/>
        </p:nvGraphicFramePr>
        <p:xfrm>
          <a:off x="3962400" y="5410200"/>
          <a:ext cx="99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Bitmap Image" r:id="rId5" imgW="3400900" imgH="3428571" progId="Paint.Picture">
                  <p:embed/>
                </p:oleObj>
              </mc:Choice>
              <mc:Fallback>
                <p:oleObj name="Bitmap Image" r:id="rId5" imgW="3400900" imgH="3428571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10200"/>
                        <a:ext cx="990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927225" y="3014663"/>
            <a:ext cx="11541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6147" name="Object 15"/>
          <p:cNvGraphicFramePr>
            <a:graphicFrameLocks noChangeAspect="1"/>
          </p:cNvGraphicFramePr>
          <p:nvPr/>
        </p:nvGraphicFramePr>
        <p:xfrm>
          <a:off x="7620000" y="5486400"/>
          <a:ext cx="6858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Bitmap Image" r:id="rId7" imgW="3352381" imgH="2647619" progId="Paint.Picture">
                  <p:embed/>
                </p:oleObj>
              </mc:Choice>
              <mc:Fallback>
                <p:oleObj name="Bitmap Image" r:id="rId7" imgW="3352381" imgH="2647619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86400"/>
                        <a:ext cx="6858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Oval 22"/>
          <p:cNvSpPr>
            <a:spLocks noChangeArrowheads="1"/>
          </p:cNvSpPr>
          <p:nvPr/>
        </p:nvSpPr>
        <p:spPr bwMode="auto">
          <a:xfrm>
            <a:off x="1981200" y="48006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sp>
        <p:nvSpPr>
          <p:cNvPr id="6160" name="Rectangle 23"/>
          <p:cNvSpPr>
            <a:spLocks noChangeArrowheads="1"/>
          </p:cNvSpPr>
          <p:nvPr/>
        </p:nvSpPr>
        <p:spPr bwMode="auto">
          <a:xfrm>
            <a:off x="1927225" y="3017838"/>
            <a:ext cx="11541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6148" name="Object 24"/>
          <p:cNvGraphicFramePr>
            <a:graphicFrameLocks noChangeAspect="1"/>
          </p:cNvGraphicFramePr>
          <p:nvPr/>
        </p:nvGraphicFramePr>
        <p:xfrm>
          <a:off x="2209800" y="55626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Bitmap Image" r:id="rId9" imgW="4229690" imgH="3591426" progId="Paint.Picture">
                  <p:embed/>
                </p:oleObj>
              </mc:Choice>
              <mc:Fallback>
                <p:oleObj name="Bitmap Image" r:id="rId9" imgW="4229690" imgH="3591426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562600"/>
                        <a:ext cx="1066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Oval 25"/>
          <p:cNvSpPr>
            <a:spLocks noChangeArrowheads="1"/>
          </p:cNvSpPr>
          <p:nvPr/>
        </p:nvSpPr>
        <p:spPr bwMode="auto">
          <a:xfrm>
            <a:off x="1981200" y="4800600"/>
            <a:ext cx="1524000" cy="1905000"/>
          </a:xfrm>
          <a:prstGeom prst="ellipse">
            <a:avLst/>
          </a:prstGeom>
          <a:solidFill>
            <a:srgbClr val="CCECFF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6162" name="Picture 26" descr="rudolph2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5105400"/>
            <a:ext cx="4857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8" descr="Santa Cap Clip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2724">
            <a:off x="4191000" y="5105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9" descr="Santa Cap Clip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8269" flipH="1">
            <a:off x="7391400" y="5105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30" descr="Theresaknott Santa Hat Clipart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01968">
            <a:off x="5486400" y="5105400"/>
            <a:ext cx="10668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31" descr="Theresaknott Santa Hat Clipart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01968">
            <a:off x="5486400" y="5105400"/>
            <a:ext cx="10668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32" descr="Theresaknott Santa Hat Clipart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01968">
            <a:off x="5486400" y="5105400"/>
            <a:ext cx="10668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8" name="Oval 34"/>
          <p:cNvSpPr>
            <a:spLocks noChangeArrowheads="1"/>
          </p:cNvSpPr>
          <p:nvPr/>
        </p:nvSpPr>
        <p:spPr bwMode="auto">
          <a:xfrm>
            <a:off x="5486400" y="4724400"/>
            <a:ext cx="1524000" cy="1905000"/>
          </a:xfrm>
          <a:prstGeom prst="ellipse">
            <a:avLst/>
          </a:prstGeom>
          <a:solidFill>
            <a:srgbClr val="CCECFF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6169" name="Picture 35" descr="siil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5334000"/>
            <a:ext cx="1371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293" y="2590226"/>
            <a:ext cx="2804403" cy="29202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Oval 4"/>
          <p:cNvSpPr>
            <a:spLocks noChangeArrowheads="1"/>
          </p:cNvSpPr>
          <p:nvPr/>
        </p:nvSpPr>
        <p:spPr bwMode="auto">
          <a:xfrm>
            <a:off x="3733800" y="48006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7175" name="Oval 5"/>
          <p:cNvSpPr>
            <a:spLocks noChangeArrowheads="1"/>
          </p:cNvSpPr>
          <p:nvPr/>
        </p:nvSpPr>
        <p:spPr bwMode="auto">
          <a:xfrm>
            <a:off x="5486400" y="47244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5334000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ALLAL ON </a:t>
            </a:r>
            <a:r>
              <a:rPr lang="et-EE" altLang="et-EE" sz="1000" b="1" dirty="0" smtClean="0">
                <a:solidFill>
                  <a:srgbClr val="006666"/>
                </a:solidFill>
              </a:rPr>
              <a:t>KAASAS </a:t>
            </a:r>
            <a:r>
              <a:rPr lang="et-EE" altLang="et-EE" sz="1000" b="1" dirty="0">
                <a:solidFill>
                  <a:srgbClr val="006666"/>
                </a:solidFill>
              </a:rPr>
              <a:t>KAPSAPEA, SELLE VIIB TA ...... 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SÕBER LASEB KINGITUSEL HEAMAITSTA  (matsutamine)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ÜKSKORD SATTUS ALLA ...... KOOPA LÄHEDUSSE  (norskamine)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LEHEKUHILA ALLA PIILUDES  NÄEB ALLA, ET ...... OKKAD ON IKKA VEEL TERAVAD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SUUR  HEINASÜLETÄIS LÄHEB AGA  ...  </a:t>
            </a: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717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5334000"/>
            <a:ext cx="762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Oval 10"/>
          <p:cNvSpPr>
            <a:spLocks noChangeArrowheads="1"/>
          </p:cNvSpPr>
          <p:nvPr/>
        </p:nvSpPr>
        <p:spPr bwMode="auto">
          <a:xfrm>
            <a:off x="7162800" y="47244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7181" name="Picture 11" descr="Baum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3995738" y="3021013"/>
            <a:ext cx="11541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7170" name="Object 13"/>
          <p:cNvGraphicFramePr>
            <a:graphicFrameLocks noChangeAspect="1"/>
          </p:cNvGraphicFramePr>
          <p:nvPr/>
        </p:nvGraphicFramePr>
        <p:xfrm>
          <a:off x="3962400" y="5410200"/>
          <a:ext cx="99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Bitmap Image" r:id="rId5" imgW="3400900" imgH="3428571" progId="Paint.Picture">
                  <p:embed/>
                </p:oleObj>
              </mc:Choice>
              <mc:Fallback>
                <p:oleObj name="Bitmap Image" r:id="rId5" imgW="3400900" imgH="3428571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10200"/>
                        <a:ext cx="990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Rectangle 14"/>
          <p:cNvSpPr>
            <a:spLocks noChangeArrowheads="1"/>
          </p:cNvSpPr>
          <p:nvPr/>
        </p:nvSpPr>
        <p:spPr bwMode="auto">
          <a:xfrm>
            <a:off x="1927225" y="3014663"/>
            <a:ext cx="11541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7171" name="Object 15"/>
          <p:cNvGraphicFramePr>
            <a:graphicFrameLocks noChangeAspect="1"/>
          </p:cNvGraphicFramePr>
          <p:nvPr/>
        </p:nvGraphicFramePr>
        <p:xfrm>
          <a:off x="7620000" y="5486400"/>
          <a:ext cx="6858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Bitmap Image" r:id="rId7" imgW="3352381" imgH="2647619" progId="Paint.Picture">
                  <p:embed/>
                </p:oleObj>
              </mc:Choice>
              <mc:Fallback>
                <p:oleObj name="Bitmap Image" r:id="rId7" imgW="3352381" imgH="2647619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86400"/>
                        <a:ext cx="6858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Oval 22"/>
          <p:cNvSpPr>
            <a:spLocks noChangeArrowheads="1"/>
          </p:cNvSpPr>
          <p:nvPr/>
        </p:nvSpPr>
        <p:spPr bwMode="auto">
          <a:xfrm>
            <a:off x="1981200" y="48006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sp>
        <p:nvSpPr>
          <p:cNvPr id="7185" name="Rectangle 23"/>
          <p:cNvSpPr>
            <a:spLocks noChangeArrowheads="1"/>
          </p:cNvSpPr>
          <p:nvPr/>
        </p:nvSpPr>
        <p:spPr bwMode="auto">
          <a:xfrm>
            <a:off x="1927225" y="3017838"/>
            <a:ext cx="11541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7172" name="Object 24"/>
          <p:cNvGraphicFramePr>
            <a:graphicFrameLocks noChangeAspect="1"/>
          </p:cNvGraphicFramePr>
          <p:nvPr/>
        </p:nvGraphicFramePr>
        <p:xfrm>
          <a:off x="2286000" y="56388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Bitmap Image" r:id="rId9" imgW="4229690" imgH="3591426" progId="Paint.Picture">
                  <p:embed/>
                </p:oleObj>
              </mc:Choice>
              <mc:Fallback>
                <p:oleObj name="Bitmap Image" r:id="rId9" imgW="4229690" imgH="3591426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38800"/>
                        <a:ext cx="1066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6" name="Picture 27" descr="Santa Cap Clipart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2724">
            <a:off x="4191000" y="5105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8" descr="Santa Cap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8269" flipH="1">
            <a:off x="7391400" y="5105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30" descr="Theresaknott Santa Hat Clip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01968">
            <a:off x="5486400" y="5105400"/>
            <a:ext cx="1143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33" descr="Stephantom Santa Hat Clipart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5181600"/>
            <a:ext cx="1295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0" name="Oval 34"/>
          <p:cNvSpPr>
            <a:spLocks noChangeArrowheads="1"/>
          </p:cNvSpPr>
          <p:nvPr/>
        </p:nvSpPr>
        <p:spPr bwMode="auto">
          <a:xfrm>
            <a:off x="1981200" y="48006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sp>
        <p:nvSpPr>
          <p:cNvPr id="7191" name="Oval 36"/>
          <p:cNvSpPr>
            <a:spLocks noChangeArrowheads="1"/>
          </p:cNvSpPr>
          <p:nvPr/>
        </p:nvSpPr>
        <p:spPr bwMode="auto">
          <a:xfrm>
            <a:off x="1905000" y="4800600"/>
            <a:ext cx="1524000" cy="1905000"/>
          </a:xfrm>
          <a:prstGeom prst="ellipse">
            <a:avLst/>
          </a:prstGeom>
          <a:solidFill>
            <a:srgbClr val="CCECFF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7192" name="Picture 37" descr="rudolph2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838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9" descr="Santa Cap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2724">
            <a:off x="4191000" y="5105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2626" y="2478505"/>
            <a:ext cx="2804403" cy="29202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Oval 4"/>
          <p:cNvSpPr>
            <a:spLocks noChangeArrowheads="1"/>
          </p:cNvSpPr>
          <p:nvPr/>
        </p:nvSpPr>
        <p:spPr bwMode="auto">
          <a:xfrm>
            <a:off x="3733800" y="48006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8199" name="Oval 5"/>
          <p:cNvSpPr>
            <a:spLocks noChangeArrowheads="1"/>
          </p:cNvSpPr>
          <p:nvPr/>
        </p:nvSpPr>
        <p:spPr bwMode="auto">
          <a:xfrm>
            <a:off x="5486400" y="47244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5334000" cy="124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ALLAL ON KAASAS KAPSAPEA, SELLE VIIB TA ...... 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SÕBER LASEB KINGITUSEL HEAMAITSTA  (matsutamine)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ÜKSKORD SATTUS ALLA ...... KOOPA LÄHEDUSSE, SEALT KOSTIS NORSKAMIST  LEHEKUHILA ALLA PIILUDES  NÄEB ALLA, ET ...... OKKAD ON IKKA VEEL TERAVAD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SUUR  HEINASÜLETÄIS LÄHEB AGA  ...  </a:t>
            </a: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820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5334000"/>
            <a:ext cx="762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Oval 10"/>
          <p:cNvSpPr>
            <a:spLocks noChangeArrowheads="1"/>
          </p:cNvSpPr>
          <p:nvPr/>
        </p:nvSpPr>
        <p:spPr bwMode="auto">
          <a:xfrm>
            <a:off x="7162800" y="47244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8205" name="Picture 11" descr="Baum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3995738" y="3021013"/>
            <a:ext cx="11541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8194" name="Object 13"/>
          <p:cNvGraphicFramePr>
            <a:graphicFrameLocks noChangeAspect="1"/>
          </p:cNvGraphicFramePr>
          <p:nvPr/>
        </p:nvGraphicFramePr>
        <p:xfrm>
          <a:off x="3962400" y="5410200"/>
          <a:ext cx="99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Bitmap Image" r:id="rId5" imgW="3400900" imgH="3428571" progId="Paint.Picture">
                  <p:embed/>
                </p:oleObj>
              </mc:Choice>
              <mc:Fallback>
                <p:oleObj name="Bitmap Image" r:id="rId5" imgW="3400900" imgH="3428571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10200"/>
                        <a:ext cx="990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14"/>
          <p:cNvSpPr>
            <a:spLocks noChangeArrowheads="1"/>
          </p:cNvSpPr>
          <p:nvPr/>
        </p:nvSpPr>
        <p:spPr bwMode="auto">
          <a:xfrm>
            <a:off x="1927225" y="3014663"/>
            <a:ext cx="11541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8195" name="Object 15"/>
          <p:cNvGraphicFramePr>
            <a:graphicFrameLocks noChangeAspect="1"/>
          </p:cNvGraphicFramePr>
          <p:nvPr/>
        </p:nvGraphicFramePr>
        <p:xfrm>
          <a:off x="7620000" y="5486400"/>
          <a:ext cx="6858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Bitmap Image" r:id="rId7" imgW="3352381" imgH="2647619" progId="Paint.Picture">
                  <p:embed/>
                </p:oleObj>
              </mc:Choice>
              <mc:Fallback>
                <p:oleObj name="Bitmap Image" r:id="rId7" imgW="3352381" imgH="2647619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86400"/>
                        <a:ext cx="6858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1981200" y="48006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1927225" y="3017838"/>
            <a:ext cx="11541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8196" name="Object 18"/>
          <p:cNvGraphicFramePr>
            <a:graphicFrameLocks noChangeAspect="1"/>
          </p:cNvGraphicFramePr>
          <p:nvPr/>
        </p:nvGraphicFramePr>
        <p:xfrm>
          <a:off x="2286000" y="56388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Bitmap Image" r:id="rId9" imgW="4229690" imgH="3591426" progId="Paint.Picture">
                  <p:embed/>
                </p:oleObj>
              </mc:Choice>
              <mc:Fallback>
                <p:oleObj name="Bitmap Image" r:id="rId9" imgW="4229690" imgH="3591426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38800"/>
                        <a:ext cx="1066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10" name="Picture 19" descr="Santa Cap Clipar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2724">
            <a:off x="4191000" y="5105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0" descr="Santa Cap Clipar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8269" flipH="1">
            <a:off x="7391400" y="5105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1" descr="Theresaknott Santa Hat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01968">
            <a:off x="5486400" y="5105400"/>
            <a:ext cx="1143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2" descr="Stephantom Santa Hat Clip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5181600"/>
            <a:ext cx="1295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304" y="2299463"/>
            <a:ext cx="2804403" cy="29202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169" y="371532"/>
            <a:ext cx="6023370" cy="3743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47" t="15919" r="50995" b="48277"/>
          <a:stretch/>
        </p:blipFill>
        <p:spPr>
          <a:xfrm>
            <a:off x="-1900239" y="2057400"/>
            <a:ext cx="1981201" cy="2057400"/>
          </a:xfrm>
          <a:prstGeom prst="rect">
            <a:avLst/>
          </a:prstGeom>
        </p:spPr>
      </p:pic>
      <p:pic>
        <p:nvPicPr>
          <p:cNvPr id="10251" name="Picture 11" descr="Salvor Christmas Girl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4018" y="762000"/>
            <a:ext cx="11842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7"/>
          <p:cNvSpPr txBox="1">
            <a:spLocks noChangeArrowheads="1"/>
          </p:cNvSpPr>
          <p:nvPr/>
        </p:nvSpPr>
        <p:spPr bwMode="auto">
          <a:xfrm>
            <a:off x="0" y="5486400"/>
            <a:ext cx="3505200" cy="63094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ÜHES KAHEKORRUSELISES MAJAKESES ELASID KAKS KENA </a:t>
            </a:r>
            <a:r>
              <a:rPr lang="et-EE" altLang="et-EE" sz="1000" b="1" dirty="0" smtClean="0">
                <a:solidFill>
                  <a:srgbClr val="006666"/>
                </a:solidFill>
              </a:rPr>
              <a:t>PÄKAPIKUPREILIT 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 smtClean="0">
                <a:solidFill>
                  <a:srgbClr val="006666"/>
                </a:solidFill>
              </a:rPr>
              <a:t>ÜLLA</a:t>
            </a:r>
            <a:r>
              <a:rPr lang="et-EE" altLang="et-EE" sz="1000" b="1" dirty="0">
                <a:solidFill>
                  <a:srgbClr val="006666"/>
                </a:solidFill>
              </a:rPr>
              <a:t> </a:t>
            </a:r>
            <a:r>
              <a:rPr lang="et-EE" altLang="et-EE" sz="1000" b="1" dirty="0" smtClean="0">
                <a:solidFill>
                  <a:srgbClr val="006666"/>
                </a:solidFill>
              </a:rPr>
              <a:t>ja</a:t>
            </a:r>
            <a:r>
              <a:rPr lang="et-EE" altLang="et-EE" sz="1000" b="1" dirty="0">
                <a:solidFill>
                  <a:srgbClr val="006666"/>
                </a:solidFill>
              </a:rPr>
              <a:t> </a:t>
            </a:r>
            <a:r>
              <a:rPr lang="et-EE" altLang="et-EE" sz="1000" b="1" dirty="0" smtClean="0">
                <a:solidFill>
                  <a:srgbClr val="006666"/>
                </a:solidFill>
              </a:rPr>
              <a:t>ALLA</a:t>
            </a:r>
            <a:endParaRPr lang="et-EE" altLang="et-EE" sz="10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5122 0.36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1 0.00926 L 0.05781 0.00949 C 0.06163 0.01319 0.06476 0.01829 0.06892 0.02153 C 0.07066 0.02315 0.07309 0.02269 0.07517 0.02361 C 0.07726 0.02477 0.07899 0.02662 0.08125 0.02778 C 0.08264 0.0287 0.08438 0.02917 0.08594 0.02986 C 0.08802 0.03125 0.08993 0.03287 0.09219 0.03403 C 0.09514 0.03588 0.09844 0.03657 0.10139 0.03819 C 0.10417 0.03958 0.10677 0.04074 0.10938 0.04236 C 0.11094 0.04352 0.11233 0.0456 0.11406 0.04653 C 0.11771 0.04907 0.1224 0.05116 0.12656 0.05278 C 0.12813 0.05486 0.12934 0.05764 0.13125 0.05903 C 0.14844 0.07361 0.1382 0.06227 0.15 0.07153 C 0.15521 0.07569 0.16076 0.07917 0.16563 0.08403 C 0.16771 0.08611 0.16945 0.08889 0.17188 0.09028 C 0.17899 0.09514 0.18073 0.09352 0.1875 0.09653 C 0.20504 0.1044 0.18646 0.09792 0.20156 0.10278 C 0.20313 0.10417 0.20451 0.10602 0.20625 0.10694 C 0.2092 0.1088 0.21285 0.1088 0.21563 0.11111 C 0.22153 0.11667 0.2184 0.11458 0.225 0.11736 L 0.2342 0.12569 C 0.23594 0.12708 0.23715 0.1294 0.23906 0.12986 C 0.24115 0.13056 0.24323 0.13125 0.24531 0.13194 C 0.24844 0.13333 0.25139 0.13542 0.25469 0.13611 C 0.2599 0.13773 0.26354 0.13843 0.26858 0.14028 C 0.27031 0.14097 0.27188 0.14167 0.27344 0.14236 C 0.29358 0.15394 0.26406 0.13935 0.28733 0.14861 C 0.29011 0.14977 0.29254 0.15162 0.29531 0.15278 C 0.2967 0.1537 0.29844 0.15417 0.29983 0.15486 C 0.30208 0.15625 0.30399 0.1581 0.30608 0.15903 C 0.30816 0.16019 0.31042 0.16042 0.31233 0.16111 C 0.33229 0.16921 0.30972 0.16181 0.33594 0.16944 C 0.35677 0.16806 0.37865 0.17407 0.39844 0.16528 C 0.40347 0.16296 0.40295 0.16551 0.40295 0.16111 L 0.40295 0.15903 L 0.40469 0.16319 " pathEditMode="relative" rAng="0" ptsTypes="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/>
          <p:cNvSpPr>
            <a:spLocks noChangeArrowheads="1"/>
          </p:cNvSpPr>
          <p:nvPr/>
        </p:nvSpPr>
        <p:spPr bwMode="auto">
          <a:xfrm>
            <a:off x="6934200" y="34290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pic>
        <p:nvPicPr>
          <p:cNvPr id="26628" name="Picture 18" descr="rakett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1943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5791200" y="24384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400">
                <a:solidFill>
                  <a:schemeClr val="accent2"/>
                </a:solidFill>
              </a:rPr>
              <a:t>KLIKI RAKETILE</a:t>
            </a:r>
          </a:p>
        </p:txBody>
      </p:sp>
      <p:pic>
        <p:nvPicPr>
          <p:cNvPr id="58389" name="Picture 21" descr="j04338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4290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1" name="Picture 23" descr="j04338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5052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2" name="Picture 24" descr="j04338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5052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6" name="Picture 28" descr="j04338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505200"/>
            <a:ext cx="137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WordArt 30"/>
          <p:cNvSpPr>
            <a:spLocks noChangeArrowheads="1" noChangeShapeType="1" noTextEdit="1"/>
          </p:cNvSpPr>
          <p:nvPr/>
        </p:nvSpPr>
        <p:spPr bwMode="auto">
          <a:xfrm rot="1093756">
            <a:off x="304800" y="3200400"/>
            <a:ext cx="8610600" cy="25146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t-EE" sz="3600" kern="1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 panose="020B0A04020102020204" pitchFamily="34" charset="0"/>
              </a:rPr>
              <a:t>KUHU SÕITIS ÜLLA   ?</a:t>
            </a:r>
          </a:p>
        </p:txBody>
      </p:sp>
      <p:sp>
        <p:nvSpPr>
          <p:cNvPr id="26635" name="Text Box 31"/>
          <p:cNvSpPr txBox="1">
            <a:spLocks noChangeArrowheads="1"/>
          </p:cNvSpPr>
          <p:nvPr/>
        </p:nvSpPr>
        <p:spPr bwMode="auto">
          <a:xfrm>
            <a:off x="6705600" y="152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200"/>
              <a:t>ERINEVAD EMOTSIOONID,  INTONATSIOONID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l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vogerl2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520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5334000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ALLAL ON KAASA KAPSAPEA, SELLE VIIB TA ...... 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SÕBER LASEB KINGITUSEL HEAMAITSTA  (matsutamine)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ÜKSKORD SATTUS ALLA ...... KOOPA LÄHEDUSSE  (norskamine)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LEHEKUHILA ALLA PIILUDES  NÄEB ALLA, ET ...... OKKAD ON IKKA VEEL TERAVAD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SUUR  HEINASÜLETÄIS LÄHEB AGA  ...  </a:t>
            </a: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27655" name="Picture 11" descr="Baum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3995738" y="3021013"/>
            <a:ext cx="11541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7657" name="Rectangle 14"/>
          <p:cNvSpPr>
            <a:spLocks noChangeArrowheads="1"/>
          </p:cNvSpPr>
          <p:nvPr/>
        </p:nvSpPr>
        <p:spPr bwMode="auto">
          <a:xfrm>
            <a:off x="1927225" y="3014663"/>
            <a:ext cx="11541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7658" name="Rectangle 23"/>
          <p:cNvSpPr>
            <a:spLocks noChangeArrowheads="1"/>
          </p:cNvSpPr>
          <p:nvPr/>
        </p:nvSpPr>
        <p:spPr bwMode="auto">
          <a:xfrm>
            <a:off x="1927225" y="3017838"/>
            <a:ext cx="11541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7659" name="Oval 25"/>
          <p:cNvSpPr>
            <a:spLocks noChangeArrowheads="1"/>
          </p:cNvSpPr>
          <p:nvPr/>
        </p:nvSpPr>
        <p:spPr bwMode="auto">
          <a:xfrm>
            <a:off x="1524000" y="4572000"/>
            <a:ext cx="1524000" cy="1905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27660" name="Picture 26" descr="rudolph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876800"/>
            <a:ext cx="4857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Text Box 27"/>
          <p:cNvSpPr txBox="1">
            <a:spLocks noChangeArrowheads="1"/>
          </p:cNvSpPr>
          <p:nvPr/>
        </p:nvSpPr>
        <p:spPr bwMode="auto">
          <a:xfrm>
            <a:off x="152400" y="5334000"/>
            <a:ext cx="1219200" cy="36671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b="1">
                <a:solidFill>
                  <a:srgbClr val="FF0000"/>
                </a:solidFill>
                <a:hlinkClick r:id="rId6" action="ppaction://hlinksldjump"/>
              </a:rPr>
              <a:t>TAGASI</a:t>
            </a:r>
            <a:r>
              <a:rPr lang="et-EE" altLang="et-EE">
                <a:solidFill>
                  <a:srgbClr val="FF0000"/>
                </a:solidFill>
                <a:hlinkClick r:id="rId6" action="ppaction://hlinksldjump"/>
              </a:rPr>
              <a:t> </a:t>
            </a:r>
            <a:endParaRPr lang="et-EE" altLang="et-EE">
              <a:solidFill>
                <a:srgbClr val="FF0000"/>
              </a:solidFill>
            </a:endParaRPr>
          </a:p>
        </p:txBody>
      </p:sp>
      <p:sp>
        <p:nvSpPr>
          <p:cNvPr id="27662" name="Oval 28"/>
          <p:cNvSpPr>
            <a:spLocks noChangeArrowheads="1"/>
          </p:cNvSpPr>
          <p:nvPr/>
        </p:nvSpPr>
        <p:spPr bwMode="auto">
          <a:xfrm>
            <a:off x="3276600" y="4419600"/>
            <a:ext cx="1524000" cy="1905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27663" name="Picture 29" descr="an02338_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955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Oval 30"/>
          <p:cNvSpPr>
            <a:spLocks noChangeArrowheads="1"/>
          </p:cNvSpPr>
          <p:nvPr/>
        </p:nvSpPr>
        <p:spPr bwMode="auto">
          <a:xfrm>
            <a:off x="4953000" y="4495800"/>
            <a:ext cx="1524000" cy="1905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sp>
        <p:nvSpPr>
          <p:cNvPr id="27665" name="Oval 31"/>
          <p:cNvSpPr>
            <a:spLocks noChangeArrowheads="1"/>
          </p:cNvSpPr>
          <p:nvPr/>
        </p:nvSpPr>
        <p:spPr bwMode="auto">
          <a:xfrm>
            <a:off x="6705600" y="4572000"/>
            <a:ext cx="1524000" cy="1905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27666" name="Picture 32" descr="siil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33" descr="baer-mit-mau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9" r="26971"/>
          <a:stretch>
            <a:fillRect/>
          </a:stretch>
        </p:blipFill>
        <p:spPr bwMode="auto">
          <a:xfrm>
            <a:off x="7086600" y="4800600"/>
            <a:ext cx="990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l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vogerl2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520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133600" y="2667000"/>
            <a:ext cx="5334000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ALLAL ON KAASA KAPSAPEA, SELLE VIIB TA ...... 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SÕBER LASEB KINGITUSEL HEAMAITSTA  (matsutamine)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ÜKSKORD SATTUS ALLA ...... KOOPA LÄHEDUSSE  (norskamine)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LEHEKUHILA ALLA PIILUDES  NÄEB ALLA, ET ...... OKKAD ON IKKA VEEL TERAVAD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SUUR  HEINASÜLETÄIS LÄHEB AGA  ...  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28679" name="Picture 7" descr="Baum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995738" y="3021013"/>
            <a:ext cx="11541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927225" y="3014663"/>
            <a:ext cx="11541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927225" y="3017838"/>
            <a:ext cx="11541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1524000" y="4572000"/>
            <a:ext cx="1524000" cy="1905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28684" name="Picture 12" descr="rudolph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876800"/>
            <a:ext cx="4857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295400" y="3048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>
                <a:hlinkClick r:id="rId6" action="ppaction://hlinksldjump"/>
              </a:rPr>
              <a:t>VALE</a:t>
            </a:r>
            <a:endParaRPr lang="et-EE" altLang="et-EE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3276600" y="4419600"/>
            <a:ext cx="1524000" cy="1905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28687" name="Picture 15" descr="an02338_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955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4953000" y="4495800"/>
            <a:ext cx="1524000" cy="1905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6705600" y="4572000"/>
            <a:ext cx="1524000" cy="1905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28690" name="Picture 18" descr="siil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 descr="baer-mit-mau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9" r="26971"/>
          <a:stretch>
            <a:fillRect/>
          </a:stretch>
        </p:blipFill>
        <p:spPr bwMode="auto">
          <a:xfrm>
            <a:off x="7086600" y="4800600"/>
            <a:ext cx="990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2" name="Text Box 2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1219200" cy="36671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b="1">
                <a:solidFill>
                  <a:srgbClr val="FF0000"/>
                </a:solidFill>
                <a:hlinkClick r:id="rId6" action="ppaction://hlinksldjump"/>
              </a:rPr>
              <a:t>TAGASI</a:t>
            </a:r>
            <a:r>
              <a:rPr lang="et-EE" altLang="et-EE">
                <a:solidFill>
                  <a:srgbClr val="FF0000"/>
                </a:solidFill>
                <a:hlinkClick r:id="rId6" action="ppaction://hlinksldjump"/>
              </a:rPr>
              <a:t> </a:t>
            </a:r>
            <a:endParaRPr lang="et-EE" altLang="et-EE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l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vogerl2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520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133600" y="2667000"/>
            <a:ext cx="5334000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ALLAL ON KAASA KAPSAPEA, SELLE VIIB TA ...... 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SÕBER LASEB KINGITUSEL HEAMAITSTA  (matsutamine)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ÜKSKORD SATTUS ALLA ...... KOOPA LÄHEDUSSE  (norskamine)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LEHEKUHILA ALLA PIILUDES  NÄEB ALLA, ET ...... OKKAD ON IKKA VEEL TERAVAD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SUUR  HEINASÜLETÄIS LÄHEB AGA  ...  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29703" name="Picture 7" descr="Baum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995738" y="3021013"/>
            <a:ext cx="11541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927225" y="3014663"/>
            <a:ext cx="11541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927225" y="3017838"/>
            <a:ext cx="11541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1524000" y="4572000"/>
            <a:ext cx="1524000" cy="1905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29708" name="Picture 12" descr="rudolph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876800"/>
            <a:ext cx="4857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295400" y="3048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>
                <a:hlinkClick r:id="rId6" action="ppaction://hlinksldjump"/>
              </a:rPr>
              <a:t>VALE</a:t>
            </a:r>
            <a:endParaRPr lang="et-EE" altLang="et-EE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3276600" y="4419600"/>
            <a:ext cx="1524000" cy="1905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29711" name="Picture 15" descr="an02338_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955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4953000" y="4495800"/>
            <a:ext cx="1524000" cy="1905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6705600" y="4572000"/>
            <a:ext cx="1524000" cy="1905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>
              <a:solidFill>
                <a:srgbClr val="CCECFF"/>
              </a:solidFill>
            </a:endParaRPr>
          </a:p>
        </p:txBody>
      </p:sp>
      <p:pic>
        <p:nvPicPr>
          <p:cNvPr id="29714" name="Picture 18" descr="siil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9" descr="baer-mit-mau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9" r="26971"/>
          <a:stretch>
            <a:fillRect/>
          </a:stretch>
        </p:blipFill>
        <p:spPr bwMode="auto">
          <a:xfrm>
            <a:off x="7086600" y="4800600"/>
            <a:ext cx="990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6" name="Text Box 21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1219200" cy="36671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b="1">
                <a:solidFill>
                  <a:srgbClr val="FF0000"/>
                </a:solidFill>
                <a:hlinkClick r:id="rId10" action="ppaction://hlinksldjump"/>
              </a:rPr>
              <a:t>TAGASI</a:t>
            </a:r>
            <a:r>
              <a:rPr lang="et-EE" altLang="et-EE">
                <a:solidFill>
                  <a:srgbClr val="FF0000"/>
                </a:solidFill>
                <a:hlinkClick r:id="rId10" action="ppaction://hlinksldjump"/>
              </a:rPr>
              <a:t> </a:t>
            </a:r>
            <a:endParaRPr lang="et-EE" altLang="et-EE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1" name="Picture 15" descr="weihgenhimme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Aisakell demo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04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3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9" y="-304800"/>
            <a:ext cx="9144793" cy="7315834"/>
          </a:xfrm>
          <a:prstGeom prst="rect">
            <a:avLst/>
          </a:prstGeom>
        </p:spPr>
      </p:pic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5430586" y="6248400"/>
            <a:ext cx="371341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2400" b="1" dirty="0">
                <a:solidFill>
                  <a:srgbClr val="006666"/>
                </a:solidFill>
              </a:rPr>
              <a:t>ÜLLA SÕITIS LINNA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31749" name="Picture 13" descr="Salvor Christmas Girl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1981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32772" name="Picture 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2002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24003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24479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27336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27622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3733800"/>
            <a:ext cx="26384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24384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26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2857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27" descr="Salvor Christmas Girl Clipar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3886200"/>
            <a:ext cx="1371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Text Box 28"/>
          <p:cNvSpPr txBox="1">
            <a:spLocks noChangeArrowheads="1"/>
          </p:cNvSpPr>
          <p:nvPr/>
        </p:nvSpPr>
        <p:spPr bwMode="auto">
          <a:xfrm>
            <a:off x="6096000" y="6248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>
                <a:solidFill>
                  <a:srgbClr val="9999FF"/>
                </a:solidFill>
                <a:hlinkClick r:id="rId19" action="ppaction://hlinksldjump"/>
              </a:rPr>
              <a:t>EDASI ?</a:t>
            </a:r>
            <a:endParaRPr lang="et-EE" altLang="et-EE">
              <a:solidFill>
                <a:srgbClr val="9999FF"/>
              </a:solidFill>
            </a:endParaRPr>
          </a:p>
        </p:txBody>
      </p:sp>
      <p:pic>
        <p:nvPicPr>
          <p:cNvPr id="32782" name="Picture 29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514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3" name="Text Box 30"/>
          <p:cNvSpPr txBox="1">
            <a:spLocks noChangeArrowheads="1"/>
          </p:cNvSpPr>
          <p:nvPr/>
        </p:nvSpPr>
        <p:spPr bwMode="auto">
          <a:xfrm>
            <a:off x="7467600" y="152400"/>
            <a:ext cx="167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200"/>
              <a:t>VALI  AKEN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33796" name="Picture 16" descr="Baum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154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3" descr="Salvor Christmas Girl Clip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6482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34820" name="Picture 14" descr="Kindwei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39147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6" descr="Salvor Christmas Girl Clipar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106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3" name="AutoShape 19" descr="Parchment"/>
          <p:cNvSpPr>
            <a:spLocks noChangeArrowheads="1"/>
          </p:cNvSpPr>
          <p:nvPr/>
        </p:nvSpPr>
        <p:spPr bwMode="auto">
          <a:xfrm>
            <a:off x="1828800" y="228600"/>
            <a:ext cx="2819400" cy="914400"/>
          </a:xfrm>
          <a:prstGeom prst="wedgeEllipseCallout">
            <a:avLst>
              <a:gd name="adj1" fmla="val 105745"/>
              <a:gd name="adj2" fmla="val 28541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t-EE" altLang="et-EE" sz="2400" b="1">
                <a:solidFill>
                  <a:srgbClr val="FF0000"/>
                </a:solidFill>
              </a:rPr>
              <a:t>A</a:t>
            </a:r>
            <a:r>
              <a:rPr lang="et-EE" altLang="et-EE">
                <a:solidFill>
                  <a:srgbClr val="FF0000"/>
                </a:solidFill>
              </a:rPr>
              <a:t>IA – </a:t>
            </a:r>
            <a:r>
              <a:rPr lang="et-EE" altLang="et-EE" sz="2400" b="1">
                <a:solidFill>
                  <a:srgbClr val="FF0000"/>
                </a:solidFill>
              </a:rPr>
              <a:t>E</a:t>
            </a:r>
            <a:r>
              <a:rPr lang="et-EE" altLang="et-EE">
                <a:solidFill>
                  <a:srgbClr val="FF0000"/>
                </a:solidFill>
              </a:rPr>
              <a:t>IA - </a:t>
            </a:r>
            <a:r>
              <a:rPr lang="et-EE" altLang="et-EE" sz="2400" b="1">
                <a:solidFill>
                  <a:srgbClr val="FF0000"/>
                </a:solidFill>
              </a:rPr>
              <a:t>O</a:t>
            </a:r>
            <a:r>
              <a:rPr lang="et-EE" altLang="et-EE">
                <a:solidFill>
                  <a:srgbClr val="FF0000"/>
                </a:solidFill>
              </a:rPr>
              <a:t>IA</a:t>
            </a:r>
          </a:p>
        </p:txBody>
      </p:sp>
      <p:sp>
        <p:nvSpPr>
          <p:cNvPr id="62484" name="AutoShape 20" descr="Parchment"/>
          <p:cNvSpPr>
            <a:spLocks noChangeArrowheads="1"/>
          </p:cNvSpPr>
          <p:nvPr/>
        </p:nvSpPr>
        <p:spPr bwMode="auto">
          <a:xfrm>
            <a:off x="990600" y="3657600"/>
            <a:ext cx="2895600" cy="914400"/>
          </a:xfrm>
          <a:prstGeom prst="wedgeEllipseCallout">
            <a:avLst>
              <a:gd name="adj1" fmla="val 128620"/>
              <a:gd name="adj2" fmla="val -28125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t-EE" altLang="et-EE" sz="2400" b="1">
                <a:solidFill>
                  <a:srgbClr val="FF0000"/>
                </a:solidFill>
              </a:rPr>
              <a:t>A</a:t>
            </a:r>
            <a:r>
              <a:rPr lang="et-EE" altLang="et-EE">
                <a:solidFill>
                  <a:srgbClr val="FF0000"/>
                </a:solidFill>
              </a:rPr>
              <a:t>IU – </a:t>
            </a:r>
            <a:r>
              <a:rPr lang="et-EE" altLang="et-EE" sz="2400" b="1">
                <a:solidFill>
                  <a:srgbClr val="FF0000"/>
                </a:solidFill>
              </a:rPr>
              <a:t>E</a:t>
            </a:r>
            <a:r>
              <a:rPr lang="et-EE" altLang="et-EE">
                <a:solidFill>
                  <a:srgbClr val="FF0000"/>
                </a:solidFill>
              </a:rPr>
              <a:t>IU - </a:t>
            </a:r>
            <a:r>
              <a:rPr lang="et-EE" altLang="et-EE" sz="2400" b="1">
                <a:solidFill>
                  <a:srgbClr val="FF0000"/>
                </a:solidFill>
              </a:rPr>
              <a:t>O</a:t>
            </a:r>
            <a:r>
              <a:rPr lang="et-EE" altLang="et-EE">
                <a:solidFill>
                  <a:srgbClr val="FF0000"/>
                </a:solidFill>
              </a:rPr>
              <a:t>IU</a:t>
            </a:r>
          </a:p>
        </p:txBody>
      </p:sp>
      <p:sp>
        <p:nvSpPr>
          <p:cNvPr id="62485" name="AutoShape 21" descr="Parchment"/>
          <p:cNvSpPr>
            <a:spLocks noChangeArrowheads="1"/>
          </p:cNvSpPr>
          <p:nvPr/>
        </p:nvSpPr>
        <p:spPr bwMode="auto">
          <a:xfrm>
            <a:off x="685800" y="2514600"/>
            <a:ext cx="2971800" cy="914400"/>
          </a:xfrm>
          <a:prstGeom prst="wedgeEllipseCallout">
            <a:avLst>
              <a:gd name="adj1" fmla="val 140704"/>
              <a:gd name="adj2" fmla="val 7708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t-EE" altLang="et-EE" sz="2400" b="1">
                <a:solidFill>
                  <a:srgbClr val="FF0000"/>
                </a:solidFill>
              </a:rPr>
              <a:t>A</a:t>
            </a:r>
            <a:r>
              <a:rPr lang="et-EE" altLang="et-EE">
                <a:solidFill>
                  <a:srgbClr val="FF0000"/>
                </a:solidFill>
              </a:rPr>
              <a:t>IO – </a:t>
            </a:r>
            <a:r>
              <a:rPr lang="et-EE" altLang="et-EE" sz="2400" b="1">
                <a:solidFill>
                  <a:srgbClr val="FF0000"/>
                </a:solidFill>
              </a:rPr>
              <a:t>E</a:t>
            </a:r>
            <a:r>
              <a:rPr lang="et-EE" altLang="et-EE">
                <a:solidFill>
                  <a:srgbClr val="FF0000"/>
                </a:solidFill>
              </a:rPr>
              <a:t>IO - </a:t>
            </a:r>
            <a:r>
              <a:rPr lang="et-EE" altLang="et-EE" sz="2400" b="1">
                <a:solidFill>
                  <a:srgbClr val="FF0000"/>
                </a:solidFill>
              </a:rPr>
              <a:t>O</a:t>
            </a:r>
            <a:r>
              <a:rPr lang="et-EE" altLang="et-EE">
                <a:solidFill>
                  <a:srgbClr val="FF0000"/>
                </a:solidFill>
              </a:rPr>
              <a:t>IO</a:t>
            </a:r>
          </a:p>
        </p:txBody>
      </p:sp>
      <p:sp>
        <p:nvSpPr>
          <p:cNvPr id="62486" name="AutoShape 22" descr="Parchment"/>
          <p:cNvSpPr>
            <a:spLocks noChangeArrowheads="1"/>
          </p:cNvSpPr>
          <p:nvPr/>
        </p:nvSpPr>
        <p:spPr bwMode="auto">
          <a:xfrm>
            <a:off x="990600" y="1447800"/>
            <a:ext cx="2819400" cy="914400"/>
          </a:xfrm>
          <a:prstGeom prst="wedgeEllipseCallout">
            <a:avLst>
              <a:gd name="adj1" fmla="val 132431"/>
              <a:gd name="adj2" fmla="val 178125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t-EE" altLang="et-EE" sz="2400" b="1">
                <a:solidFill>
                  <a:srgbClr val="FF0000"/>
                </a:solidFill>
              </a:rPr>
              <a:t>A</a:t>
            </a:r>
            <a:r>
              <a:rPr lang="et-EE" altLang="et-EE">
                <a:solidFill>
                  <a:srgbClr val="FF0000"/>
                </a:solidFill>
              </a:rPr>
              <a:t>IE – </a:t>
            </a:r>
            <a:r>
              <a:rPr lang="et-EE" altLang="et-EE" sz="2400" b="1">
                <a:solidFill>
                  <a:srgbClr val="FF0000"/>
                </a:solidFill>
              </a:rPr>
              <a:t>E</a:t>
            </a:r>
            <a:r>
              <a:rPr lang="et-EE" altLang="et-EE">
                <a:solidFill>
                  <a:srgbClr val="FF0000"/>
                </a:solidFill>
              </a:rPr>
              <a:t>IE - </a:t>
            </a:r>
            <a:r>
              <a:rPr lang="et-EE" altLang="et-EE" sz="2400" b="1">
                <a:solidFill>
                  <a:srgbClr val="FF0000"/>
                </a:solidFill>
              </a:rPr>
              <a:t>O</a:t>
            </a:r>
            <a:r>
              <a:rPr lang="et-EE" altLang="et-EE">
                <a:solidFill>
                  <a:srgbClr val="FF0000"/>
                </a:solidFill>
              </a:rPr>
              <a:t>IE</a:t>
            </a:r>
          </a:p>
        </p:txBody>
      </p:sp>
      <p:sp>
        <p:nvSpPr>
          <p:cNvPr id="34826" name="Text Box 23"/>
          <p:cNvSpPr txBox="1">
            <a:spLocks noChangeArrowheads="1"/>
          </p:cNvSpPr>
          <p:nvPr/>
        </p:nvSpPr>
        <p:spPr bwMode="auto">
          <a:xfrm>
            <a:off x="152400" y="6477000"/>
            <a:ext cx="1981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900"/>
              <a:t>Keele keskosa tugevndamiseks</a:t>
            </a:r>
          </a:p>
        </p:txBody>
      </p:sp>
      <p:pic>
        <p:nvPicPr>
          <p:cNvPr id="34827" name="Picture 25" descr="weihnachtsbilder2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55724">
            <a:off x="7543800" y="4876800"/>
            <a:ext cx="10668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Text Box 26"/>
          <p:cNvSpPr txBox="1">
            <a:spLocks noChangeArrowheads="1"/>
          </p:cNvSpPr>
          <p:nvPr/>
        </p:nvSpPr>
        <p:spPr bwMode="auto">
          <a:xfrm>
            <a:off x="7467600" y="152400"/>
            <a:ext cx="167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200"/>
              <a:t>TITEKEEL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3" grpId="0" animBg="1"/>
      <p:bldP spid="62483" grpId="1" animBg="1"/>
      <p:bldP spid="62484" grpId="0" animBg="1"/>
      <p:bldP spid="62484" grpId="1" animBg="1"/>
      <p:bldP spid="62485" grpId="0" animBg="1"/>
      <p:bldP spid="62485" grpId="1" animBg="1"/>
      <p:bldP spid="62486" grpId="0" animBg="1"/>
      <p:bldP spid="6248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9223" name="Picture 13" descr="Kindersingen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763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6" descr="Salvor Christmas Girl Clipart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942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7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52578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8" name="Object 38"/>
          <p:cNvGraphicFramePr>
            <a:graphicFrameLocks noChangeAspect="1"/>
          </p:cNvGraphicFramePr>
          <p:nvPr/>
        </p:nvGraphicFramePr>
        <p:xfrm>
          <a:off x="1905000" y="5410200"/>
          <a:ext cx="965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Bitmap Image" r:id="rId31" imgW="3885714" imgH="3115110" progId="Paint.Picture">
                  <p:embed/>
                </p:oleObj>
              </mc:Choice>
              <mc:Fallback>
                <p:oleObj name="Bitmap Image" r:id="rId31" imgW="3885714" imgH="3115110" progId="Paint.Picture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10200"/>
                        <a:ext cx="965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9"/>
          <p:cNvGraphicFramePr>
            <a:graphicFrameLocks noChangeAspect="1"/>
          </p:cNvGraphicFramePr>
          <p:nvPr/>
        </p:nvGraphicFramePr>
        <p:xfrm>
          <a:off x="3276600" y="5257800"/>
          <a:ext cx="10112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Bitmap Image" r:id="rId33" imgW="3580952" imgH="2952381" progId="Paint.Picture">
                  <p:embed/>
                </p:oleObj>
              </mc:Choice>
              <mc:Fallback>
                <p:oleObj name="Bitmap Image" r:id="rId33" imgW="3580952" imgH="2952381" progId="Paint.Picture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257800"/>
                        <a:ext cx="10112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0"/>
          <p:cNvGraphicFramePr>
            <a:graphicFrameLocks noChangeAspect="1"/>
          </p:cNvGraphicFramePr>
          <p:nvPr/>
        </p:nvGraphicFramePr>
        <p:xfrm>
          <a:off x="5867400" y="5257800"/>
          <a:ext cx="9080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Bitmap Image" r:id="rId35" imgW="3514286" imgH="2847619" progId="Paint.Picture">
                  <p:embed/>
                </p:oleObj>
              </mc:Choice>
              <mc:Fallback>
                <p:oleObj name="Bitmap Image" r:id="rId35" imgW="3514286" imgH="2847619" progId="Paint.Picture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7800"/>
                        <a:ext cx="9080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42" descr="Sixteenth Notes, Joined In A Pair Clipart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43" descr="Sixteenth Notes, Joined In A Pair Clipart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9" name="Picture 49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0" name="Picture 50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1" name="Picture 51">
            <a:hlinkClick r:id="" action="ppaction://media"/>
          </p:cNvPr>
          <p:cNvPicPr>
            <a:picLocks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2" name="Picture 52">
            <a:hlinkClick r:id="" action="ppaction://media"/>
          </p:cNvPr>
          <p:cNvPicPr>
            <a:picLocks noChangeAspect="1" noChangeArrowheads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53" descr="Sixteenth Notes, Joined In A Pair Clipart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914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54" descr="Sixteenth Notes, Joined In A Pair Clipart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55" descr="Sixteenth Notes, Joined In A Pair Clipart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91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56" descr="Sixteenth Notes, Joined In A Pair Clipart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914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7" name="Picture 57">
            <a:hlinkClick r:id="" action="ppaction://media"/>
          </p:cNvPr>
          <p:cNvPicPr>
            <a:picLocks noChangeAspect="1" noChangeArrowheads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8" name="Picture 58">
            <a:hlinkClick r:id="" action="ppaction://media"/>
          </p:cNvPr>
          <p:cNvPicPr>
            <a:picLocks noChangeAspect="1" noChangeArrowheads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9" name="Picture 59">
            <a:hlinkClick r:id="" action="ppaction://media"/>
          </p:cNvPr>
          <p:cNvPicPr>
            <a:picLocks noChangeAspect="1" noChangeArrowheads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20" name="Picture 60">
            <a:hlinkClick r:id="" action="ppaction://media"/>
          </p:cNvPr>
          <p:cNvPicPr>
            <a:picLocks noChangeAspect="1" noChangeArrowheads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21" name="Picture 61">
            <a:hlinkClick r:id="" action="ppaction://media"/>
          </p:cNvPr>
          <p:cNvPicPr>
            <a:picLocks noChangeAspect="1" noChangeArrowheads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22" name="Picture 62">
            <a:hlinkClick r:id="" action="ppaction://media"/>
          </p:cNvPr>
          <p:cNvPicPr>
            <a:picLocks noChangeAspect="1" noChangeArrowheads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23" name="Picture 63">
            <a:hlinkClick r:id="" action="ppaction://media"/>
          </p:cNvPr>
          <p:cNvPicPr>
            <a:picLocks noChangeAspect="1" noChangeArrowheads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24" name="Picture 64">
            <a:hlinkClick r:id="" action="ppaction://media"/>
          </p:cNvPr>
          <p:cNvPicPr>
            <a:picLocks noChangeAspect="1" noChangeArrowheads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66" descr="Theresaknott Santa Hat Clipart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36">
            <a:off x="3124200" y="4953000"/>
            <a:ext cx="1143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67" descr="Santa Cap Clipart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9966">
            <a:off x="6096000" y="495300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68" descr="Santa Cap Clipart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25524" flipH="1">
            <a:off x="1828800" y="49530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69" descr="Theresaknott Santa Hat Clipart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2645" flipH="1">
            <a:off x="4876800" y="4953000"/>
            <a:ext cx="762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72" descr="weihnachtsbilder386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5580063"/>
            <a:ext cx="12954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73" descr="weihnachtsbilder386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017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0" name="Text Box 76"/>
          <p:cNvSpPr txBox="1">
            <a:spLocks noChangeArrowheads="1"/>
          </p:cNvSpPr>
          <p:nvPr/>
        </p:nvSpPr>
        <p:spPr bwMode="auto">
          <a:xfrm>
            <a:off x="7467600" y="0"/>
            <a:ext cx="167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200"/>
              <a:t>LAULUTUND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3" fill="hold"/>
                                        <p:tgtEl>
                                          <p:spTgt spid="66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0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0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36" fill="hold"/>
                                        <p:tgtEl>
                                          <p:spTgt spid="66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20" fill="hold"/>
                                        <p:tgtEl>
                                          <p:spTgt spid="666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812" fill="hold"/>
                                        <p:tgtEl>
                                          <p:spTgt spid="666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6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089" fill="hold"/>
                                        <p:tgtEl>
                                          <p:spTgt spid="666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228" fill="hold"/>
                                        <p:tgtEl>
                                          <p:spTgt spid="666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951" fill="hold"/>
                                        <p:tgtEl>
                                          <p:spTgt spid="666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19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1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6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089" fill="hold"/>
                                        <p:tgtEl>
                                          <p:spTgt spid="666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0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089" fill="hold"/>
                                        <p:tgtEl>
                                          <p:spTgt spid="666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1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6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089" fill="hold"/>
                                        <p:tgtEl>
                                          <p:spTgt spid="666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2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6228" fill="hold"/>
                                        <p:tgtEl>
                                          <p:spTgt spid="666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3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6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6504" fill="hold"/>
                                        <p:tgtEl>
                                          <p:spTgt spid="666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4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Ha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3810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Oval 6"/>
          <p:cNvSpPr>
            <a:spLocks noChangeArrowheads="1"/>
          </p:cNvSpPr>
          <p:nvPr/>
        </p:nvSpPr>
        <p:spPr bwMode="auto">
          <a:xfrm>
            <a:off x="3200400" y="44958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1029" name="Oval 7"/>
          <p:cNvSpPr>
            <a:spLocks noChangeArrowheads="1"/>
          </p:cNvSpPr>
          <p:nvPr/>
        </p:nvSpPr>
        <p:spPr bwMode="auto">
          <a:xfrm>
            <a:off x="5029200" y="44958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76200" y="5994400"/>
            <a:ext cx="25146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000" b="1" dirty="0">
                <a:solidFill>
                  <a:srgbClr val="006666"/>
                </a:solidFill>
              </a:rPr>
              <a:t>ÜLLA ELAS ÜLEMISEL KORRUSEL,</a:t>
            </a:r>
          </a:p>
          <a:p>
            <a:pPr eaLnBrk="1" hangingPunct="1"/>
            <a:r>
              <a:rPr lang="et-EE" altLang="et-EE" sz="1000" b="1" dirty="0">
                <a:solidFill>
                  <a:srgbClr val="006666"/>
                </a:solidFill>
              </a:rPr>
              <a:t>ALLA ASKELDAS ALL</a:t>
            </a:r>
          </a:p>
        </p:txBody>
      </p:sp>
      <p:pic>
        <p:nvPicPr>
          <p:cNvPr id="1033" name="Picture 15" descr="Salvor Christmas Girl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1371600"/>
            <a:ext cx="11842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Line 18"/>
          <p:cNvSpPr>
            <a:spLocks noChangeShapeType="1"/>
          </p:cNvSpPr>
          <p:nvPr/>
        </p:nvSpPr>
        <p:spPr bwMode="auto">
          <a:xfrm flipH="1" flipV="1">
            <a:off x="5257800" y="1676400"/>
            <a:ext cx="2057400" cy="990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036" name="Text Box 20"/>
          <p:cNvSpPr txBox="1">
            <a:spLocks noChangeArrowheads="1"/>
          </p:cNvSpPr>
          <p:nvPr/>
        </p:nvSpPr>
        <p:spPr bwMode="auto">
          <a:xfrm>
            <a:off x="6584228" y="5988050"/>
            <a:ext cx="2362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t-EE" altLang="et-EE" sz="800" b="1" i="1" u="sng" dirty="0"/>
              <a:t>Keel alumises taskus</a:t>
            </a:r>
            <a:endParaRPr lang="et-EE" altLang="et-EE" sz="800" i="1" u="sng" dirty="0"/>
          </a:p>
          <a:p>
            <a:pPr algn="r" eaLnBrk="1" hangingPunct="1"/>
            <a:r>
              <a:rPr lang="et-EE" altLang="et-EE" sz="800" dirty="0"/>
              <a:t>Keel asetada suus alumiste hammaste ja huule vahel olevasse “taskusse” ja suruda huult ette. </a:t>
            </a:r>
          </a:p>
          <a:p>
            <a:pPr algn="r" eaLnBrk="1" hangingPunct="1"/>
            <a:r>
              <a:rPr lang="et-EE" altLang="et-EE" sz="800" b="1" i="1" u="sng" dirty="0"/>
              <a:t>Keel ülemises taskus</a:t>
            </a:r>
            <a:endParaRPr lang="et-EE" altLang="et-EE" sz="800" i="1" u="sng" dirty="0"/>
          </a:p>
          <a:p>
            <a:pPr algn="r" eaLnBrk="1" hangingPunct="1"/>
            <a:r>
              <a:rPr lang="et-EE" altLang="et-EE" sz="800" dirty="0"/>
              <a:t>Keel asetada suus ülemiste hammaste ja huule vahel olevasse “taskusse” ja suruda huult ette.</a:t>
            </a:r>
          </a:p>
        </p:txBody>
      </p:sp>
      <p:graphicFrame>
        <p:nvGraphicFramePr>
          <p:cNvPr id="1026" name="Object 28"/>
          <p:cNvGraphicFramePr>
            <a:graphicFrameLocks noChangeAspect="1"/>
          </p:cNvGraphicFramePr>
          <p:nvPr/>
        </p:nvGraphicFramePr>
        <p:xfrm>
          <a:off x="3733800" y="5105400"/>
          <a:ext cx="6858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Bitmap Image" r:id="rId5" imgW="3400900" imgH="3123810" progId="Paint.Picture">
                  <p:embed/>
                </p:oleObj>
              </mc:Choice>
              <mc:Fallback>
                <p:oleObj name="Bitmap Image" r:id="rId5" imgW="3400900" imgH="3123810" progId="Paint.Picture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05400"/>
                        <a:ext cx="685800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2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029200"/>
            <a:ext cx="1143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30" descr="Santa Cap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1499">
            <a:off x="5486400" y="4724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31" descr="Theresaknott Santa Hat Clip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5046">
            <a:off x="3276600" y="4724400"/>
            <a:ext cx="1143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47" t="15919" r="50995" b="48277"/>
          <a:stretch/>
        </p:blipFill>
        <p:spPr>
          <a:xfrm>
            <a:off x="0" y="2171700"/>
            <a:ext cx="1981201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20284">
            <a:off x="1710186" y="2818782"/>
            <a:ext cx="2219136" cy="11644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10246" name="Picture 16" descr="KOERAK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57150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AutoShape 18"/>
          <p:cNvSpPr>
            <a:spLocks noChangeArrowheads="1"/>
          </p:cNvSpPr>
          <p:nvPr/>
        </p:nvSpPr>
        <p:spPr bwMode="auto">
          <a:xfrm>
            <a:off x="1295400" y="609600"/>
            <a:ext cx="2895600" cy="27432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/>
          </a:p>
        </p:txBody>
      </p:sp>
      <p:sp>
        <p:nvSpPr>
          <p:cNvPr id="10248" name="AutoShape 20"/>
          <p:cNvSpPr>
            <a:spLocks noChangeArrowheads="1"/>
          </p:cNvSpPr>
          <p:nvPr/>
        </p:nvSpPr>
        <p:spPr bwMode="auto">
          <a:xfrm>
            <a:off x="3581400" y="990600"/>
            <a:ext cx="4343400" cy="190500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/>
          </a:p>
        </p:txBody>
      </p:sp>
      <p:sp>
        <p:nvSpPr>
          <p:cNvPr id="10249" name="AutoShape 21"/>
          <p:cNvSpPr>
            <a:spLocks noChangeArrowheads="1"/>
          </p:cNvSpPr>
          <p:nvPr/>
        </p:nvSpPr>
        <p:spPr bwMode="auto">
          <a:xfrm>
            <a:off x="4572000" y="0"/>
            <a:ext cx="4267200" cy="3200400"/>
          </a:xfrm>
          <a:prstGeom prst="cloudCallout">
            <a:avLst>
              <a:gd name="adj1" fmla="val -79352"/>
              <a:gd name="adj2" fmla="val 46778"/>
            </a:avLst>
          </a:prstGeom>
          <a:solidFill>
            <a:srgbClr val="FFCCFF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t-EE" altLang="et-EE"/>
          </a:p>
        </p:txBody>
      </p:sp>
      <p:pic>
        <p:nvPicPr>
          <p:cNvPr id="61463" name="Picture 23" descr="lustige-weihnachtsbilder-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615950"/>
            <a:ext cx="27432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4" descr="Salvor Christmas Girl Clip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144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2" name="Object 26"/>
          <p:cNvGraphicFramePr>
            <a:graphicFrameLocks noChangeAspect="1"/>
          </p:cNvGraphicFramePr>
          <p:nvPr/>
        </p:nvGraphicFramePr>
        <p:xfrm>
          <a:off x="6705600" y="4343400"/>
          <a:ext cx="13716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Bitmap Image" r:id="rId7" imgW="3266667" imgH="3067478" progId="Paint.Picture">
                  <p:embed/>
                </p:oleObj>
              </mc:Choice>
              <mc:Fallback>
                <p:oleObj name="Bitmap Image" r:id="rId7" imgW="3266667" imgH="3067478" progId="Paint.Picture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343400"/>
                        <a:ext cx="1371600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Text Box 27"/>
          <p:cNvSpPr txBox="1">
            <a:spLocks noChangeArrowheads="1"/>
          </p:cNvSpPr>
          <p:nvPr/>
        </p:nvSpPr>
        <p:spPr bwMode="auto">
          <a:xfrm>
            <a:off x="6400800" y="6096000"/>
            <a:ext cx="2514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900" b="1"/>
              <a:t>Näksi keelt</a:t>
            </a:r>
            <a:r>
              <a:rPr lang="et-EE" altLang="et-EE" sz="900"/>
              <a:t>Keel on hammaste vahel, hammustada keel “laiakas”.</a:t>
            </a:r>
          </a:p>
        </p:txBody>
      </p:sp>
      <p:sp>
        <p:nvSpPr>
          <p:cNvPr id="10253" name="Text Box 28"/>
          <p:cNvSpPr txBox="1">
            <a:spLocks noChangeArrowheads="1"/>
          </p:cNvSpPr>
          <p:nvPr/>
        </p:nvSpPr>
        <p:spPr bwMode="auto">
          <a:xfrm>
            <a:off x="1295400" y="6477000"/>
            <a:ext cx="480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hlinkClick r:id="rId9"/>
              </a:rPr>
              <a:t>http://www.jacquielawson.com/preview.asp?cont=1&amp;hdn=0&amp;pv=3111937</a:t>
            </a:r>
            <a:r>
              <a:rPr lang="et-EE" altLang="et-EE" sz="1000"/>
              <a:t> </a:t>
            </a:r>
          </a:p>
        </p:txBody>
      </p:sp>
      <p:sp>
        <p:nvSpPr>
          <p:cNvPr id="10254" name="Text Box 29"/>
          <p:cNvSpPr txBox="1">
            <a:spLocks noChangeArrowheads="1"/>
          </p:cNvSpPr>
          <p:nvPr/>
        </p:nvSpPr>
        <p:spPr bwMode="auto">
          <a:xfrm>
            <a:off x="7467600" y="152400"/>
            <a:ext cx="167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200"/>
              <a:t>KUIDAS KINKIDA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35844" name="Picture 7" descr="kostenlose-weihnachtsbilder-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Salvor Christmas Girl Clip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4648200"/>
            <a:ext cx="144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36868" name="Picture 7" descr="lustige-weihnachtsbilder-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8" descr="Salvor Christmas Girl Clip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14. Oh Kuusepuu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47" fill="hold"/>
                                        <p:tgtEl>
                                          <p:spTgt spid="696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4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11270" name="Picture 7" descr="VANA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423227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Salvor Christmas Girl Clipar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5257800"/>
            <a:ext cx="685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graphicFrame>
        <p:nvGraphicFramePr>
          <p:cNvPr id="11266" name="Object 10"/>
          <p:cNvGraphicFramePr>
            <a:graphicFrameLocks noChangeAspect="1"/>
          </p:cNvGraphicFramePr>
          <p:nvPr/>
        </p:nvGraphicFramePr>
        <p:xfrm>
          <a:off x="7086600" y="5105400"/>
          <a:ext cx="990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Bitmap Image" r:id="rId6" imgW="3296110" imgH="3191320" progId="Paint.Picture">
                  <p:embed/>
                </p:oleObj>
              </mc:Choice>
              <mc:Fallback>
                <p:oleObj name="Bitmap Image" r:id="rId6" imgW="3296110" imgH="319132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105400"/>
                        <a:ext cx="9906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3" name="Picture 12" descr="Santa Cap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11976">
            <a:off x="6934200" y="4648200"/>
            <a:ext cx="12192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37892" name="Picture 7" descr="ÕPIB LAU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81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8" descr="Salvor Christmas Girl Clip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419600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10" descr="11949859441987439034book_02_svg_m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45148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4724400" y="1066800"/>
            <a:ext cx="152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2000" b="1">
                <a:solidFill>
                  <a:srgbClr val="FF0000"/>
                </a:solidFill>
                <a:latin typeface="Comic Sans MS" panose="030F0702030302020204" pitchFamily="66" charset="0"/>
              </a:rPr>
              <a:t>PA</a:t>
            </a:r>
            <a:r>
              <a:rPr lang="et-EE" altLang="et-EE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KSU </a:t>
            </a:r>
            <a:r>
              <a:rPr lang="et-EE" altLang="et-EE" sz="2000" b="1">
                <a:solidFill>
                  <a:srgbClr val="FF0000"/>
                </a:solidFill>
                <a:latin typeface="Comic Sans MS" panose="030F0702030302020204" pitchFamily="66" charset="0"/>
              </a:rPr>
              <a:t>PÄ</a:t>
            </a:r>
            <a:r>
              <a:rPr lang="et-EE" altLang="et-EE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KA</a:t>
            </a:r>
            <a:r>
              <a:rPr lang="et-EE" altLang="et-EE" sz="2000" b="1">
                <a:solidFill>
                  <a:srgbClr val="FF0000"/>
                </a:solidFill>
                <a:latin typeface="Comic Sans MS" panose="030F0702030302020204" pitchFamily="66" charset="0"/>
              </a:rPr>
              <a:t>PI</a:t>
            </a:r>
            <a:r>
              <a:rPr lang="et-EE" altLang="et-EE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KU </a:t>
            </a:r>
            <a:r>
              <a:rPr lang="et-EE" altLang="et-EE" sz="2000" b="1">
                <a:solidFill>
                  <a:srgbClr val="FF0000"/>
                </a:solidFill>
                <a:latin typeface="Comic Sans MS" panose="030F0702030302020204" pitchFamily="66" charset="0"/>
              </a:rPr>
              <a:t>PI</a:t>
            </a:r>
            <a:r>
              <a:rPr lang="et-EE" altLang="et-EE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KAD </a:t>
            </a:r>
            <a:r>
              <a:rPr lang="et-EE" altLang="et-EE" sz="2000" b="1">
                <a:solidFill>
                  <a:srgbClr val="FF0000"/>
                </a:solidFill>
                <a:latin typeface="Comic Sans MS" panose="030F0702030302020204" pitchFamily="66" charset="0"/>
              </a:rPr>
              <a:t>PÄ</a:t>
            </a:r>
            <a:r>
              <a:rPr lang="et-EE" altLang="et-EE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KAD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6629400" y="1066800"/>
            <a:ext cx="1676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2000" b="1">
                <a:solidFill>
                  <a:srgbClr val="FF0000"/>
                </a:solidFill>
                <a:latin typeface="Comic Sans MS" panose="030F0702030302020204" pitchFamily="66" charset="0"/>
              </a:rPr>
              <a:t>PI</a:t>
            </a:r>
            <a:r>
              <a:rPr lang="et-EE" altLang="et-EE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KA </a:t>
            </a:r>
            <a:r>
              <a:rPr lang="et-EE" altLang="et-EE" sz="2000" b="1">
                <a:solidFill>
                  <a:srgbClr val="FF0000"/>
                </a:solidFill>
                <a:latin typeface="Comic Sans MS" panose="030F0702030302020204" pitchFamily="66" charset="0"/>
              </a:rPr>
              <a:t>PÄ</a:t>
            </a:r>
            <a:r>
              <a:rPr lang="et-EE" altLang="et-EE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KA</a:t>
            </a:r>
            <a:r>
              <a:rPr lang="et-EE" altLang="et-EE" sz="2000" b="1">
                <a:solidFill>
                  <a:srgbClr val="FF0000"/>
                </a:solidFill>
                <a:latin typeface="Comic Sans MS" panose="030F0702030302020204" pitchFamily="66" charset="0"/>
              </a:rPr>
              <a:t>PI</a:t>
            </a:r>
            <a:r>
              <a:rPr lang="et-EE" altLang="et-EE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KU </a:t>
            </a:r>
            <a:r>
              <a:rPr lang="et-EE" altLang="et-EE" sz="2000" b="1">
                <a:solidFill>
                  <a:srgbClr val="FF0000"/>
                </a:solidFill>
                <a:latin typeface="Comic Sans MS" panose="030F0702030302020204" pitchFamily="66" charset="0"/>
              </a:rPr>
              <a:t>PA</a:t>
            </a:r>
            <a:r>
              <a:rPr lang="et-EE" altLang="et-EE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KSUD </a:t>
            </a:r>
            <a:r>
              <a:rPr lang="et-EE" altLang="et-EE" sz="2000" b="1">
                <a:solidFill>
                  <a:srgbClr val="FF0000"/>
                </a:solidFill>
                <a:latin typeface="Comic Sans MS" panose="030F0702030302020204" pitchFamily="66" charset="0"/>
              </a:rPr>
              <a:t>PÄ</a:t>
            </a:r>
            <a:r>
              <a:rPr lang="et-EE" altLang="et-EE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KAD</a:t>
            </a:r>
          </a:p>
        </p:txBody>
      </p:sp>
      <p:sp>
        <p:nvSpPr>
          <p:cNvPr id="37897" name="Text Box 13"/>
          <p:cNvSpPr txBox="1">
            <a:spLocks noChangeArrowheads="1"/>
          </p:cNvSpPr>
          <p:nvPr/>
        </p:nvSpPr>
        <p:spPr bwMode="auto">
          <a:xfrm>
            <a:off x="685800" y="63246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200"/>
              <a:t>Harjutab lugemist - kiirkõne</a:t>
            </a:r>
          </a:p>
        </p:txBody>
      </p:sp>
      <p:pic>
        <p:nvPicPr>
          <p:cNvPr id="71696" name="Picture 16" descr="weihnachtsbilder1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8" name="Picture 18" descr="weihnachtsbilder1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Text Box 19"/>
          <p:cNvSpPr txBox="1">
            <a:spLocks noChangeArrowheads="1"/>
          </p:cNvSpPr>
          <p:nvPr/>
        </p:nvSpPr>
        <p:spPr bwMode="auto">
          <a:xfrm>
            <a:off x="7315200" y="0"/>
            <a:ext cx="167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200"/>
              <a:t>ÕPPIMINE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12294" name="Picture 7" descr="weihnachtsbilder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57912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0" name="Object 8"/>
          <p:cNvGraphicFramePr>
            <a:graphicFrameLocks noChangeAspect="1"/>
          </p:cNvGraphicFramePr>
          <p:nvPr/>
        </p:nvGraphicFramePr>
        <p:xfrm>
          <a:off x="7467600" y="5181600"/>
          <a:ext cx="1143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Bitmap Image" r:id="rId4" imgW="1476190" imgH="1247619" progId="Paint.Picture">
                  <p:embed/>
                </p:oleObj>
              </mc:Choice>
              <mc:Fallback>
                <p:oleObj name="Bitmap Image" r:id="rId4" imgW="1476190" imgH="1247619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181600"/>
                        <a:ext cx="1143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5" name="Picture 9" descr="Santa Cap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1447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6400800" y="6356350"/>
            <a:ext cx="2514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900" b="1">
                <a:solidFill>
                  <a:schemeClr val="accent1"/>
                </a:solidFill>
              </a:rPr>
              <a:t>Nuuksumine </a:t>
            </a:r>
            <a:endParaRPr lang="et-EE" altLang="et-EE" sz="900">
              <a:solidFill>
                <a:schemeClr val="accent1"/>
              </a:solidFill>
            </a:endParaRPr>
          </a:p>
          <a:p>
            <a:pPr eaLnBrk="1" hangingPunct="1"/>
            <a:r>
              <a:rPr lang="et-EE" altLang="et-EE" sz="900">
                <a:solidFill>
                  <a:schemeClr val="accent1"/>
                </a:solidFill>
              </a:rPr>
              <a:t>  Matkitakse nuuksumist, käsi  panna kaelale, kõrisõlme liikumine on tunnetatav</a:t>
            </a:r>
          </a:p>
        </p:txBody>
      </p:sp>
      <p:sp>
        <p:nvSpPr>
          <p:cNvPr id="77838" name="AutoShape 14"/>
          <p:cNvSpPr>
            <a:spLocks noChangeArrowheads="1"/>
          </p:cNvSpPr>
          <p:nvPr/>
        </p:nvSpPr>
        <p:spPr bwMode="auto">
          <a:xfrm flipH="1">
            <a:off x="152400" y="152400"/>
            <a:ext cx="2667000" cy="1371600"/>
          </a:xfrm>
          <a:prstGeom prst="cloudCallout">
            <a:avLst>
              <a:gd name="adj1" fmla="val -107861"/>
              <a:gd name="adj2" fmla="val 95718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t-EE">
                <a:solidFill>
                  <a:schemeClr val="accent1"/>
                </a:solidFill>
                <a:latin typeface="Eras Bold ITC" pitchFamily="34" charset="0"/>
                <a:cs typeface="Arial" charset="0"/>
              </a:rPr>
              <a:t>O   </a:t>
            </a:r>
            <a:r>
              <a:rPr lang="et-EE" sz="2400">
                <a:solidFill>
                  <a:schemeClr val="accent1"/>
                </a:solidFill>
                <a:latin typeface="Eras Bold ITC" pitchFamily="34" charset="0"/>
                <a:cs typeface="Arial" charset="0"/>
              </a:rPr>
              <a:t>H  </a:t>
            </a:r>
            <a:r>
              <a:rPr lang="et-EE" sz="3200">
                <a:solidFill>
                  <a:schemeClr val="accent1"/>
                </a:solidFill>
                <a:latin typeface="Eras Bold ITC" pitchFamily="34" charset="0"/>
                <a:cs typeface="Arial" charset="0"/>
              </a:rPr>
              <a:t>H !</a:t>
            </a:r>
          </a:p>
        </p:txBody>
      </p:sp>
      <p:sp>
        <p:nvSpPr>
          <p:cNvPr id="77839" name="AutoShape 15"/>
          <p:cNvSpPr>
            <a:spLocks noChangeArrowheads="1"/>
          </p:cNvSpPr>
          <p:nvPr/>
        </p:nvSpPr>
        <p:spPr bwMode="auto">
          <a:xfrm>
            <a:off x="5486400" y="0"/>
            <a:ext cx="3657600" cy="1219200"/>
          </a:xfrm>
          <a:prstGeom prst="cloudCallout">
            <a:avLst>
              <a:gd name="adj1" fmla="val -81250"/>
              <a:gd name="adj2" fmla="val 196093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t-EE">
                <a:solidFill>
                  <a:schemeClr val="accent2"/>
                </a:solidFill>
                <a:latin typeface="Eras Bold ITC" pitchFamily="34" charset="0"/>
                <a:cs typeface="Arial" charset="0"/>
              </a:rPr>
              <a:t>A   </a:t>
            </a:r>
            <a:r>
              <a:rPr lang="et-EE" sz="2400">
                <a:solidFill>
                  <a:schemeClr val="accent2"/>
                </a:solidFill>
                <a:latin typeface="Eras Bold ITC" pitchFamily="34" charset="0"/>
                <a:cs typeface="Arial" charset="0"/>
              </a:rPr>
              <a:t>H  </a:t>
            </a:r>
            <a:r>
              <a:rPr lang="et-EE" sz="3200">
                <a:solidFill>
                  <a:schemeClr val="accent2"/>
                </a:solidFill>
                <a:latin typeface="Eras Bold ITC" pitchFamily="34" charset="0"/>
                <a:cs typeface="Arial" charset="0"/>
              </a:rPr>
              <a:t>H !</a:t>
            </a:r>
          </a:p>
        </p:txBody>
      </p:sp>
      <p:pic>
        <p:nvPicPr>
          <p:cNvPr id="12299" name="Picture 16" descr="Salvor Christmas Girl Clipart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12715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3" name="AutoShape 19"/>
          <p:cNvSpPr>
            <a:spLocks noChangeArrowheads="1"/>
          </p:cNvSpPr>
          <p:nvPr/>
        </p:nvSpPr>
        <p:spPr bwMode="auto">
          <a:xfrm>
            <a:off x="3581400" y="5029200"/>
            <a:ext cx="2971800" cy="685800"/>
          </a:xfrm>
          <a:prstGeom prst="cloudCallout">
            <a:avLst>
              <a:gd name="adj1" fmla="val -12287"/>
              <a:gd name="adj2" fmla="val -140741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t-EE" sz="1000">
                <a:solidFill>
                  <a:srgbClr val="CC0000"/>
                </a:solidFill>
                <a:latin typeface="Eras Bold ITC" pitchFamily="34" charset="0"/>
                <a:cs typeface="Arial" charset="0"/>
              </a:rPr>
              <a:t>A P   </a:t>
            </a:r>
            <a:r>
              <a:rPr lang="et-EE">
                <a:solidFill>
                  <a:srgbClr val="CC0000"/>
                </a:solidFill>
                <a:latin typeface="Eras Bold ITC" pitchFamily="34" charset="0"/>
                <a:cs typeface="Arial" charset="0"/>
              </a:rPr>
              <a:t>-</a:t>
            </a:r>
            <a:r>
              <a:rPr lang="et-EE" sz="1400">
                <a:solidFill>
                  <a:srgbClr val="CC0000"/>
                </a:solidFill>
                <a:latin typeface="Eras Bold ITC" pitchFamily="34" charset="0"/>
                <a:cs typeface="Arial" charset="0"/>
              </a:rPr>
              <a:t>TSI</a:t>
            </a:r>
            <a:r>
              <a:rPr lang="et-EE">
                <a:solidFill>
                  <a:srgbClr val="CC0000"/>
                </a:solidFill>
                <a:latin typeface="Eras Bold ITC" pitchFamily="34" charset="0"/>
                <a:cs typeface="Arial" charset="0"/>
              </a:rPr>
              <a:t>-  </a:t>
            </a:r>
            <a:r>
              <a:rPr lang="et-EE" sz="2400">
                <a:solidFill>
                  <a:srgbClr val="CC0000"/>
                </a:solidFill>
                <a:latin typeface="Eras Bold ITC" pitchFamily="34" charset="0"/>
                <a:cs typeface="Arial" charset="0"/>
              </a:rPr>
              <a:t>HHH</a:t>
            </a:r>
            <a:r>
              <a:rPr lang="et-EE" sz="3200">
                <a:solidFill>
                  <a:srgbClr val="CC0000"/>
                </a:solidFill>
                <a:latin typeface="Eras Bold ITC" pitchFamily="34" charset="0"/>
                <a:cs typeface="Arial" charset="0"/>
              </a:rPr>
              <a:t> !</a:t>
            </a:r>
          </a:p>
        </p:txBody>
      </p:sp>
      <p:sp>
        <p:nvSpPr>
          <p:cNvPr id="77844" name="AutoShape 20"/>
          <p:cNvSpPr>
            <a:spLocks noChangeArrowheads="1"/>
          </p:cNvSpPr>
          <p:nvPr/>
        </p:nvSpPr>
        <p:spPr bwMode="auto">
          <a:xfrm>
            <a:off x="3505200" y="5029200"/>
            <a:ext cx="2971800" cy="762000"/>
          </a:xfrm>
          <a:prstGeom prst="cloudCallout">
            <a:avLst>
              <a:gd name="adj1" fmla="val -4593"/>
              <a:gd name="adj2" fmla="val -111667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t-EE" sz="1000">
                <a:solidFill>
                  <a:schemeClr val="accent2"/>
                </a:solidFill>
                <a:latin typeface="Eras Bold ITC" pitchFamily="34" charset="0"/>
                <a:cs typeface="Arial" charset="0"/>
              </a:rPr>
              <a:t>A P   </a:t>
            </a:r>
            <a:r>
              <a:rPr lang="et-EE">
                <a:solidFill>
                  <a:schemeClr val="accent2"/>
                </a:solidFill>
                <a:latin typeface="Eras Bold ITC" pitchFamily="34" charset="0"/>
                <a:cs typeface="Arial" charset="0"/>
              </a:rPr>
              <a:t>-</a:t>
            </a:r>
            <a:r>
              <a:rPr lang="et-EE" sz="1400">
                <a:solidFill>
                  <a:schemeClr val="accent2"/>
                </a:solidFill>
                <a:latin typeface="Eras Bold ITC" pitchFamily="34" charset="0"/>
                <a:cs typeface="Arial" charset="0"/>
              </a:rPr>
              <a:t>TSI</a:t>
            </a:r>
            <a:r>
              <a:rPr lang="et-EE">
                <a:solidFill>
                  <a:schemeClr val="accent2"/>
                </a:solidFill>
                <a:latin typeface="Eras Bold ITC" pitchFamily="34" charset="0"/>
                <a:cs typeface="Arial" charset="0"/>
              </a:rPr>
              <a:t>-  </a:t>
            </a:r>
            <a:r>
              <a:rPr lang="et-EE" sz="2400">
                <a:solidFill>
                  <a:schemeClr val="accent2"/>
                </a:solidFill>
                <a:latin typeface="Eras Bold ITC" pitchFamily="34" charset="0"/>
                <a:cs typeface="Arial" charset="0"/>
              </a:rPr>
              <a:t>HHH</a:t>
            </a:r>
            <a:r>
              <a:rPr lang="et-EE" sz="3200">
                <a:solidFill>
                  <a:schemeClr val="accent2"/>
                </a:solidFill>
                <a:latin typeface="Eras Bold ITC" pitchFamily="34" charset="0"/>
                <a:cs typeface="Arial" charset="0"/>
              </a:rPr>
              <a:t> !</a:t>
            </a:r>
          </a:p>
        </p:txBody>
      </p:sp>
      <p:sp>
        <p:nvSpPr>
          <p:cNvPr id="77845" name="AutoShape 21"/>
          <p:cNvSpPr>
            <a:spLocks noChangeArrowheads="1"/>
          </p:cNvSpPr>
          <p:nvPr/>
        </p:nvSpPr>
        <p:spPr bwMode="auto">
          <a:xfrm>
            <a:off x="3505200" y="5029200"/>
            <a:ext cx="2971800" cy="762000"/>
          </a:xfrm>
          <a:prstGeom prst="cloudCallout">
            <a:avLst>
              <a:gd name="adj1" fmla="val 532"/>
              <a:gd name="adj2" fmla="val -91667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t-EE" sz="1000">
                <a:solidFill>
                  <a:srgbClr val="009900"/>
                </a:solidFill>
                <a:latin typeface="Eras Bold ITC" pitchFamily="34" charset="0"/>
                <a:cs typeface="Arial" charset="0"/>
              </a:rPr>
              <a:t>A P   </a:t>
            </a:r>
            <a:r>
              <a:rPr lang="et-EE">
                <a:solidFill>
                  <a:srgbClr val="009900"/>
                </a:solidFill>
                <a:latin typeface="Eras Bold ITC" pitchFamily="34" charset="0"/>
                <a:cs typeface="Arial" charset="0"/>
              </a:rPr>
              <a:t>-</a:t>
            </a:r>
            <a:r>
              <a:rPr lang="et-EE" sz="1400">
                <a:solidFill>
                  <a:srgbClr val="009900"/>
                </a:solidFill>
                <a:latin typeface="Eras Bold ITC" pitchFamily="34" charset="0"/>
                <a:cs typeface="Arial" charset="0"/>
              </a:rPr>
              <a:t>TSI</a:t>
            </a:r>
            <a:r>
              <a:rPr lang="et-EE">
                <a:solidFill>
                  <a:srgbClr val="009900"/>
                </a:solidFill>
                <a:latin typeface="Eras Bold ITC" pitchFamily="34" charset="0"/>
                <a:cs typeface="Arial" charset="0"/>
              </a:rPr>
              <a:t>-  </a:t>
            </a:r>
            <a:r>
              <a:rPr lang="et-EE" sz="2400">
                <a:solidFill>
                  <a:srgbClr val="009900"/>
                </a:solidFill>
                <a:latin typeface="Eras Bold ITC" pitchFamily="34" charset="0"/>
                <a:cs typeface="Arial" charset="0"/>
              </a:rPr>
              <a:t>HHH</a:t>
            </a:r>
            <a:r>
              <a:rPr lang="et-EE" sz="3200">
                <a:solidFill>
                  <a:srgbClr val="009900"/>
                </a:solidFill>
                <a:latin typeface="Eras Bold ITC" pitchFamily="34" charset="0"/>
                <a:cs typeface="Arial" charset="0"/>
              </a:rPr>
              <a:t> !</a:t>
            </a:r>
          </a:p>
        </p:txBody>
      </p:sp>
      <p:sp>
        <p:nvSpPr>
          <p:cNvPr id="77847" name="AutoShape 23"/>
          <p:cNvSpPr>
            <a:spLocks noChangeArrowheads="1"/>
          </p:cNvSpPr>
          <p:nvPr/>
        </p:nvSpPr>
        <p:spPr bwMode="auto">
          <a:xfrm>
            <a:off x="6477000" y="2286000"/>
            <a:ext cx="2133600" cy="1447800"/>
          </a:xfrm>
          <a:prstGeom prst="cloudCallout">
            <a:avLst>
              <a:gd name="adj1" fmla="val 74778"/>
              <a:gd name="adj2" fmla="val 83880"/>
            </a:avLst>
          </a:prstGeom>
          <a:solidFill>
            <a:srgbClr val="FF99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t-EE">
                <a:solidFill>
                  <a:schemeClr val="accent2"/>
                </a:solidFill>
                <a:latin typeface="Eras Bold ITC" pitchFamily="34" charset="0"/>
                <a:cs typeface="Arial" charset="0"/>
              </a:rPr>
              <a:t>ÕNNE,</a:t>
            </a:r>
          </a:p>
          <a:p>
            <a:pPr algn="ctr">
              <a:defRPr/>
            </a:pPr>
            <a:r>
              <a:rPr lang="et-EE">
                <a:solidFill>
                  <a:schemeClr val="accent2"/>
                </a:solidFill>
                <a:latin typeface="Eras Bold ITC" pitchFamily="34" charset="0"/>
                <a:cs typeface="Arial" charset="0"/>
              </a:rPr>
              <a:t> TERVIST,</a:t>
            </a:r>
          </a:p>
          <a:p>
            <a:pPr algn="ctr">
              <a:defRPr/>
            </a:pPr>
            <a:r>
              <a:rPr lang="et-EE">
                <a:solidFill>
                  <a:schemeClr val="accent2"/>
                </a:solidFill>
                <a:latin typeface="Eras Bold ITC" pitchFamily="34" charset="0"/>
                <a:cs typeface="Arial" charset="0"/>
              </a:rPr>
              <a:t> VÄGE,  </a:t>
            </a:r>
          </a:p>
          <a:p>
            <a:pPr algn="ctr">
              <a:defRPr/>
            </a:pPr>
            <a:r>
              <a:rPr lang="et-EE">
                <a:solidFill>
                  <a:schemeClr val="accent2"/>
                </a:solidFill>
                <a:latin typeface="Eras Bold ITC" pitchFamily="34" charset="0"/>
                <a:cs typeface="Arial" charset="0"/>
              </a:rPr>
              <a:t>TARKUST</a:t>
            </a:r>
            <a:endParaRPr lang="et-EE" sz="3200">
              <a:solidFill>
                <a:schemeClr val="accent2"/>
              </a:solidFill>
              <a:latin typeface="Eras Bold ITC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7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778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778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77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3" grpId="0" build="allAtOnce" animBg="1"/>
      <p:bldP spid="77844" grpId="0" build="allAtOnce" animBg="1"/>
      <p:bldP spid="77845" grpId="0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38916" name="Picture 7" descr="kostenlose-weihnachtsbilder-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 descr="Salvor Christmas Girl Clip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106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6324600" y="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200"/>
              <a:t>SUU  KINNI  RÄÄKIMINE .. ? INTONATSIOONIDEGA - MMH 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19" t="2084" r="13689"/>
          <a:stretch/>
        </p:blipFill>
        <p:spPr>
          <a:xfrm>
            <a:off x="-152400" y="-152400"/>
            <a:ext cx="9143999" cy="7315200"/>
          </a:xfrm>
          <a:prstGeom prst="rect">
            <a:avLst/>
          </a:prstGeom>
        </p:spPr>
      </p:pic>
      <p:sp>
        <p:nvSpPr>
          <p:cNvPr id="75779" name="AutoShape 3" descr="Horizontal brick"/>
          <p:cNvSpPr>
            <a:spLocks noChangeArrowheads="1"/>
          </p:cNvSpPr>
          <p:nvPr/>
        </p:nvSpPr>
        <p:spPr bwMode="auto">
          <a:xfrm>
            <a:off x="2971800" y="1563380"/>
            <a:ext cx="3505200" cy="2207240"/>
          </a:xfrm>
          <a:prstGeom prst="wedgeEllipseCallout">
            <a:avLst>
              <a:gd name="adj1" fmla="val 67088"/>
              <a:gd name="adj2" fmla="val 80194"/>
            </a:avLst>
          </a:prstGeom>
          <a:pattFill prst="horzBrick">
            <a:fgClr>
              <a:srgbClr val="D9CEB9"/>
            </a:fgClr>
            <a:bgClr>
              <a:srgbClr val="9999FF"/>
            </a:bgClr>
          </a:pattFill>
          <a:ln w="9525">
            <a:pattFill prst="horzBrick">
              <a:fgClr>
                <a:srgbClr val="CCECFF"/>
              </a:fgClr>
              <a:bgClr>
                <a:srgbClr val="9999FF"/>
              </a:bgClr>
            </a:pattFill>
            <a:miter lim="800000"/>
            <a:headEnd/>
            <a:tailEnd/>
          </a:ln>
        </p:spPr>
        <p:txBody>
          <a:bodyPr wrap="squar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t-EE" altLang="et-EE" sz="2400" dirty="0" smtClean="0">
                <a:solidFill>
                  <a:srgbClr val="B42B00"/>
                </a:solidFill>
                <a:latin typeface="Eras Bold ITC" panose="020B0907030504020204" pitchFamily="34" charset="0"/>
              </a:rPr>
              <a:t>TAHAN </a:t>
            </a:r>
            <a:r>
              <a:rPr lang="et-EE" altLang="et-EE" sz="2400" dirty="0">
                <a:solidFill>
                  <a:srgbClr val="B42B00"/>
                </a:solidFill>
                <a:latin typeface="Eras Bold ITC" panose="020B0907030504020204" pitchFamily="34" charset="0"/>
              </a:rPr>
              <a:t>SIIT ÄRA ! HÜVASTI   </a:t>
            </a:r>
          </a:p>
          <a:p>
            <a:pPr algn="ctr" eaLnBrk="1" hangingPunct="1"/>
            <a:r>
              <a:rPr lang="et-EE" altLang="et-EE" sz="2400" dirty="0">
                <a:solidFill>
                  <a:srgbClr val="B42B00"/>
                </a:solidFill>
                <a:latin typeface="Eras Bold ITC" panose="020B0907030504020204" pitchFamily="34" charset="0"/>
              </a:rPr>
              <a:t>LINNAKÄRA </a:t>
            </a:r>
            <a:r>
              <a:rPr lang="et-EE" altLang="et-EE" sz="2400" dirty="0" smtClean="0">
                <a:solidFill>
                  <a:srgbClr val="B42B00"/>
                </a:solidFill>
                <a:latin typeface="Eras Bold ITC" panose="020B0907030504020204" pitchFamily="34" charset="0"/>
              </a:rPr>
              <a:t>!</a:t>
            </a:r>
            <a:endParaRPr lang="et-EE" altLang="et-EE" sz="2400" dirty="0">
              <a:solidFill>
                <a:srgbClr val="B42B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39939" name="Picture 7" descr="Salvor Christmas Girl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667000"/>
            <a:ext cx="1752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8" descr="light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38200" y="-381000"/>
            <a:ext cx="457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9" descr="light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14600" y="-381000"/>
            <a:ext cx="457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0" descr="light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67200" y="-381000"/>
            <a:ext cx="457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1" descr="light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943600" y="-381000"/>
            <a:ext cx="457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2" descr="light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696200" y="-381000"/>
            <a:ext cx="457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280" y="185766"/>
            <a:ext cx="6023370" cy="3743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47" t="15919" r="50995" b="48277"/>
          <a:stretch/>
        </p:blipFill>
        <p:spPr>
          <a:xfrm>
            <a:off x="1981200" y="2900334"/>
            <a:ext cx="1981201" cy="2057400"/>
          </a:xfrm>
          <a:prstGeom prst="rect">
            <a:avLst/>
          </a:prstGeom>
        </p:spPr>
      </p:pic>
      <p:pic>
        <p:nvPicPr>
          <p:cNvPr id="10251" name="Picture 11" descr="Salvor Christmas Girl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4018" y="762000"/>
            <a:ext cx="11842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49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5122 0.36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78859" name="01. JSulukellad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3" descr="Hau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7711" y="4682549"/>
            <a:ext cx="6417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ILUSAT PÄKAPIKKUDE  AEGA !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00" fill="hold"/>
                                        <p:tgtEl>
                                          <p:spTgt spid="788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au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57187"/>
            <a:ext cx="4191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vogerl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3886200" y="46482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5715000" y="45720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52400" y="4953000"/>
            <a:ext cx="3505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t-EE" sz="1000" b="1" dirty="0">
                <a:solidFill>
                  <a:srgbClr val="006666"/>
                </a:solidFill>
              </a:rPr>
              <a:t>ÜLLA JA ALLA KÄISID TIHTI TEINETEISEL KÜLAS.</a:t>
            </a:r>
          </a:p>
          <a:p>
            <a:pPr eaLnBrk="1" hangingPunct="1"/>
            <a:r>
              <a:rPr lang="et-EE" altLang="et-EE" sz="1000" b="1" dirty="0">
                <a:solidFill>
                  <a:srgbClr val="006666"/>
                </a:solidFill>
              </a:rPr>
              <a:t>ÜKSKORD JUHTUS NII, ET SAMAL AJAL KUI ALLA OTSUSTAS ÜLLALE  PAREMPOOLSEST TEREPIST ÜLES KÜLLA MINNA, LÄKS ÜLLA VASAKPOOLSEST TREPIST ALLA. NII TIIRUTASIDKI SÕBRANNAD TÜKK AEGA MAJAS  RINGI.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5257800"/>
            <a:ext cx="8270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Santa Cap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84039">
            <a:off x="6248400" y="50292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1750" flipH="1">
            <a:off x="4343400" y="5181600"/>
            <a:ext cx="8382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Theresaknott Santa Hat Clipar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01968">
            <a:off x="3886200" y="4953000"/>
            <a:ext cx="1143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Salvor Christmas Girl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5706" y="347662"/>
            <a:ext cx="974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9" y="2663773"/>
            <a:ext cx="1981372" cy="20606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12523 C -0.0026 -0.13125 -0.00659 -0.13727 -0.00955 -0.14352 C -0.01632 -0.15764 -0.0217 -0.17083 -0.03281 -0.18287 C -0.03837 -0.18866 -0.04305 -0.19606 -0.05 -0.20093 C -0.05625 -0.20556 -0.06371 -0.21019 -0.07048 -0.21389 C -0.075 -0.21644 -0.07812 -0.2206 -0.08246 -0.22292 C -0.08698 -0.22593 -0.08559 -0.22338 -0.0901 -0.22755 C -0.09548 -0.23264 -0.09948 -0.23935 -0.10399 -0.24491 C -0.10937 -0.25139 -0.11562 -0.25764 -0.121 -0.26412 C -0.13125 -0.27546 -0.12482 -0.27361 -0.13316 -0.27546 C -0.14166 -0.28287 -0.15868 -0.29144 -0.171 -0.29352 C -0.17708 -0.29537 -0.18264 -0.29954 -0.18889 -0.30046 C -0.19218 -0.30185 -0.19479 -0.30255 -0.19826 -0.30347 C -0.21545 -0.31088 -0.23593 -0.31551 -0.25486 -0.3169 C -0.26423 -0.31921 -0.27361 -0.3206 -0.28316 -0.32153 C -0.28993 -0.32292 -0.29583 -0.32338 -0.30295 -0.32384 C -0.36528 -0.32315 -0.34739 -0.32685 -0.3743 -0.32153 C -0.37882 -0.31875 -0.38368 -0.31736 -0.38802 -0.31481 C -0.39739 -0.30903 -0.40555 -0.30208 -0.41701 -0.30046 C -0.42361 -0.2963 -0.43246 -0.29606 -0.44028 -0.29514 C -0.45642 -0.28958 -0.47448 -0.29144 -0.49097 -0.28588 C -0.49757 -0.2838 -0.50416 -0.28125 -0.50972 -0.27755 C -0.51389 -0.27477 -0.51666 -0.27176 -0.52187 -0.26991 C -0.53212 -0.26088 -0.54514 -0.25324 -0.55694 -0.2456 C -0.55868 -0.24468 -0.56076 -0.24398 -0.56215 -0.24282 C -0.56666 -0.23866 -0.57778 -0.23032 -0.5835 -0.22824 C -0.58559 -0.22662 -0.58837 -0.22569 -0.59045 -0.22384 C -0.59114 -0.22315 -0.59062 -0.22199 -0.59132 -0.2213 C -0.59271 -0.22037 -0.59514 -0.21968 -0.59635 -0.21852 C -0.6059 -0.20787 -0.6151 -0.19977 -0.62812 -0.19259 C -0.63229 -0.19051 -0.63576 -0.18727 -0.63941 -0.18449 C -0.64236 -0.18218 -0.64323 -0.18287 -0.64618 -0.17986 C -0.64896 -0.17708 -0.65121 -0.17361 -0.65382 -0.1706 C -0.65468 -0.16968 -0.65642 -0.16782 -0.65642 -0.16736 C -0.65833 -0.16319 -0.66441 -0.15671 -0.66857 -0.15324 C -0.66996 -0.14815 -0.67482 -0.14352 -0.67882 -0.13958 C -0.6809 -0.13519 -0.68333 -0.13241 -0.68646 -0.12847 C -0.68975 -0.12407 -0.6868 -0.12778 -0.68993 -0.12338 C -0.69062 -0.12292 -0.69166 -0.1213 -0.69166 -0.12106 C -0.69357 -0.11435 -0.69496 -0.10787 -0.69496 -0.1 " pathEditMode="relative" rAng="0" ptsTypes="AAAAAAAAAAAAAAAAAAAAAAAAAAAAAAAAAAAAAAAA">
                                      <p:cBhvr>
                                        <p:cTn id="6" dur="5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57" y="-8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92 0.18194 C -0.61041 0.19028 -0.61007 0.19375 -0.60694 0.19884 C -0.60225 0.22153 -0.5934 0.2331 -0.58455 0.24329 C -0.5776 0.25185 -0.5717 0.26042 -0.56441 0.26597 C -0.56041 0.27222 -0.5559 0.2713 -0.55173 0.275 C -0.54566 0.28125 -0.53993 0.29167 -0.53368 0.2956 C -0.52118 0.31829 -0.51788 0.32523 -0.50243 0.32917 C -0.49653 0.33403 -0.49062 0.33542 -0.48437 0.33681 C -0.47552 0.34815 -0.46649 0.34907 -0.45677 0.35347 C -0.44583 0.3581 -0.43489 0.36412 -0.42378 0.3662 C -0.42048 0.37199 -0.41666 0.37245 -0.4125 0.37431 C -0.40903 0.37569 -0.40225 0.37755 -0.40225 0.37801 C -0.3967 0.38148 -0.39132 0.38125 -0.38576 0.38333 C -0.37673 0.39167 -0.36493 0.39213 -0.35521 0.39421 C -0.2875 0.39282 -0.25694 0.40255 -0.20607 0.38519 C -0.19965 0.38125 -0.19323 0.38032 -0.18715 0.37755 C -0.17864 0.37384 -0.17031 0.36944 -0.16163 0.3662 C -0.1533 0.3581 -0.14357 0.35139 -0.13559 0.34051 C -0.1309 0.33403 -0.12691 0.32685 -0.12135 0.32384 C -0.11059 0.31157 -0.10017 0.29398 -0.08923 0.28449 C -0.0809 0.27755 -0.08455 0.28171 -0.07795 0.27361 C -0.07291 0.25602 -0.07951 0.27685 -0.06979 0.25671 C -0.06875 0.25463 -0.0684 0.25116 -0.06736 0.24884 C -0.06076 0.23194 -0.05139 0.21991 -0.04375 0.20625 C -0.03819 0.19676 -0.03524 0.18634 -0.02934 0.18032 C -0.02778 0.17315 -0.02587 0.17014 -0.02413 0.16343 C -0.02309 0.1588 -0.02048 0.15069 -0.02048 0.15093 C -0.01875 0.13843 -0.01684 0.12894 -0.01597 0.1169 C -0.0158 0.09838 -0.01493 0.0794 -0.01528 0.06111 C -0.0158 0.03125 -0.01684 0.00208 -0.01805 -0.02708 C -0.01875 -0.03472 -0.02118 -0.0419 -0.02274 -0.04884 C -0.02413 -0.05671 -0.02465 -0.06574 -0.02639 -0.07315 C -0.03628 -0.11181 -0.05278 -0.13495 -0.06528 -0.1669 C -0.075 -0.19097 -0.07934 -0.23194 -0.09375 -0.24468 C -0.1033 -0.25301 -0.11441 -0.25417 -0.1243 -0.25764 C -0.13889 -0.2625 -0.15312 -0.26921 -0.16788 -0.27454 C -0.17951 -0.28519 -0.19253 -0.28565 -0.20503 -0.28935 C -0.21823 -0.29745 -0.23073 -0.30093 -0.24392 -0.30602 C -0.25278 -0.30972 -0.26024 -0.31551 -0.26927 -0.31736 C -0.28437 -0.32708 -0.30034 -0.32847 -0.31562 -0.33565 C -0.34774 -0.33472 -0.36128 -0.33449 -0.38732 -0.32685 C -0.41528 -0.30185 -0.44253 -0.27315 -0.47014 -0.24468 C -0.48715 -0.22731 -0.50937 -0.20949 -0.52413 -0.18171 C -0.52725 -0.175 -0.53715 -0.15231 -0.53819 -0.14815 C -0.54201 -0.13148 -0.54618 -0.11134 -0.55173 -0.09769 C -0.55642 -0.08611 -0.56146 -0.07546 -0.5651 -0.06204 C -0.56614 -0.04931 -0.56701 -0.02384 -0.571 -0.01366 C -0.57222 0.0037 -0.57465 0.00579 -0.57847 0.02361 C -0.58194 0.03958 -0.58403 0.05856 -0.58819 0.07338 C -0.58923 0.0838 -0.59045 0.09144 -0.59271 0.1 C -0.59479 0.11551 -0.59583 0.13032 -0.59722 0.14676 C -0.59861 0.17824 -0.59635 0.2044 -0.58975 0.23194 C -0.58698 0.24329 -0.58784 0.23727 -0.58455 0.24722 C -0.58316 0.25139 -0.58073 0.26042 -0.58073 0.26065 C -0.57934 0.2713 -0.57569 0.27454 -0.57257 0.28264 C -0.56614 0.29838 -0.55607 0.31968 -0.54705 0.32384 C -0.53663 0.34097 -0.51146 0.3662 -0.49861 0.37199 C -0.48541 0.38843 -0.47257 0.39282 -0.45833 0.39838 C -0.43611 0.40694 -0.41371 0.41782 -0.39097 0.4206 C -0.33941 0.45 -0.30555 0.40926 -0.25955 0.4 C -0.25225 0.39653 -0.24479 0.39282 -0.23715 0.39097 C -0.21284 0.37523 -0.18715 0.36944 -0.1625 0.35532 C -0.15069 0.33704 -0.13472 0.33287 -0.12135 0.32917 C -0.1151 0.325 -0.10903 0.32106 -0.1026 0.31829 C -0.09583 0.30602 -0.08819 0.2956 -0.08177 0.28264 C -0.07968 0.27824 -0.0776 0.27269 -0.07569 0.26806 C -0.07326 0.26065 -0.07135 0.25185 -0.0684 0.2456 C -0.0625 0.2331 -0.05555 0.22083 -0.05034 0.20625 C -0.04618 0.19421 -0.04184 0.18032 -0.03767 0.1669 C -0.03663 0.15602 -0.03229 0.14884 -0.02934 0.13935 C -0.02864 0.13681 -0.02795 0.13403 -0.02708 0.13079 C -0.02639 0.12894 -0.025 0.12407 -0.025 0.12454 C -0.02378 0.11505 -0.02031 0.10694 -0.01753 0.1 C -0.01632 0.08981 -0.01371 0.08519 -0.01076 0.07755 C -0.00885 0.0581 -0.00434 0.04097 -0.00243 0.02153 C -0.00399 0.00648 -0.00573 -0.01713 -0.01007 -0.02847 C -0.0118 -0.0338 -0.01423 -0.03773 -0.01597 -0.04329 C -0.01875 -0.05208 -0.02048 -0.06296 -0.02343 -0.07153 C -0.02673 -0.08079 -0.02986 -0.09005 -0.03316 -0.09977 C -0.04566 -0.13519 -0.05868 -0.16273 -0.075 -0.18681 C -0.08159 -0.19676 -0.09062 -0.19815 -0.09739 -0.20718 C -0.11475 -0.23032 -0.13333 -0.24907 -0.15191 -0.26528 C -0.1585 -0.27083 -0.16545 -0.27176 -0.17239 -0.27454 C -0.1868 -0.28009 -0.20139 -0.28657 -0.21632 -0.28935 C -0.33663 -0.28843 -0.34514 -0.3044 -0.41718 -0.27639 C -0.43507 -0.26111 -0.45139 -0.23704 -0.46875 -0.21852 C -0.48021 -0.20602 -0.4934 -0.19606 -0.50451 -0.18171 C -0.50798 -0.17685 -0.52413 -0.15162 -0.53003 -0.14259 C -0.53993 -0.12685 -0.54618 -0.12431 -0.55538 -0.11227 C -0.56475 -0.10046 -0.57396 -0.0875 -0.58385 -0.0787 C -0.59028 -0.06551 -0.59635 -0.05023 -0.60104 -0.03218 C -0.60347 -0.00949 -0.60607 0.01204 -0.60764 0.03681 C -0.60833 0.04861 -0.6092 0.07199 -0.6092 0.07245 C -0.60885 0.10648 -0.6092 0.13981 -0.6085 0.17477 C -0.60798 0.19954 -0.5967 0.23079 -0.59045 0.24884 C -0.56944 0.30972 -0.53767 0.34653 -0.50607 0.35903 C -0.48837 0.37384 -0.46718 0.37662 -0.44843 0.38148 C -0.39913 0.41551 -0.44062 0.38889 -0.31111 0.38519 C -0.29166 0.38449 -0.25295 0.37986 -0.25295 0.37986 C -0.24705 0.37755 -0.24132 0.37662 -0.23559 0.37431 C -0.23003 0.36898 -0.22396 0.3662 -0.21805 0.36296 C -0.21232 0.35556 -0.20677 0.35185 -0.20104 0.3463 C -0.19201 0.33819 -0.1842 0.32685 -0.175 0.32153 C -0.16128 0.31343 -0.14739 0.30602 -0.13403 0.29167 C -0.12378 0.28079 -0.11267 0.2713 -0.1026 0.25833 C -0.09149 0.24421 -0.08142 0.2287 -0.06979 0.21759 C -0.06215 0.21019 -0.05278 0.19514 -0.04514 0.19144 C -0.03576 0.17616 -0.02673 0.16019 -0.01805 0.14236 C -0.01406 0.13403 -0.01128 0.12176 -0.00694 0.11458 C -0.00486 0.10602 -0.00139 0.10046 0.00122 0.09236 C 0.00243 0.08843 0.00365 0.0838 0.00486 0.0794 C 0.00538 0.07755 0.0066 0.07338 0.0066 0.07431 " pathEditMode="relative" rAng="0" ptsTypes="AAAAAAAAAAAAAAAAAAAAAAAAAAA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-0.00781 0.01111 -0.02066 0.025 -0.02066 0.03588 C -0.02483 0.04954 -0.02187 0.06319 -0.02344 0.07847 C -0.02066 0.09213 -0.01823 0.10254 -0.01198 0.11389 C -0.00851 0.12523 -0.00104 0.13588 0.01181 0.14167 C 0.01997 0.15023 0.03646 0.15185 0.04566 0.15625 C 0.06372 0.15532 0.07483 0.15555 0.09254 0.15116 C 0.10851 0.14699 0.12535 0.14028 0.13542 0.13449 C 0.15035 0.12662 0.16372 0.11597 0.17344 0.10347 C 0.1809 0.09282 0.18906 0.07986 0.1934 0.06574 C 0.19445 0.05417 0.19531 0.03842 0.19288 0.02708 C 0.19306 0.01458 0.18767 0.00231 0.1783 -0.00648 C 0.1717 -0.01458 0.15833 -0.01875 0.14236 -0.0169 C 0.12813 -0.01528 0.11406 -0.0044 0.10486 0.00625 C 0.09774 0.01667 0.09427 0.03009 0.09514 0.04444 C 0.09931 0.05717 0.1007 0.07014 0.11129 0.07685 C 0.11736 0.08657 0.11684 0.08819 0.14705 0.0912 C 0.17101 0.09745 0.19531 0.08426 0.20469 0.08148 C 0.22031 0.07523 0.23004 0.06805 0.24149 0.05856 C 0.25955 0.04629 0.26684 0.03333 0.275 0.02106 C 0.28125 0.00949 0.27899 -0.00023 0.2842 -0.02014 C 0.28872 -0.04028 0.28368 -0.04699 0.28247 -0.05949 C 0.27743 -0.07083 0.27587 -0.08357 0.27257 -0.09537 " pathEditMode="relative" rAng="20640000" ptsTypes="AAAAAAAAAAAAAAAAAAAAA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3"/>
          <p:cNvGrpSpPr>
            <a:grpSpLocks/>
          </p:cNvGrpSpPr>
          <p:nvPr/>
        </p:nvGrpSpPr>
        <p:grpSpPr bwMode="auto">
          <a:xfrm>
            <a:off x="4191000" y="4724400"/>
            <a:ext cx="4800600" cy="1325562"/>
            <a:chOff x="1143000" y="3429000"/>
            <a:chExt cx="6689725" cy="2140297"/>
          </a:xfrm>
        </p:grpSpPr>
        <p:sp>
          <p:nvSpPr>
            <p:cNvPr id="31747" name="Rectangle 1"/>
            <p:cNvSpPr>
              <a:spLocks noChangeArrowheads="1"/>
            </p:cNvSpPr>
            <p:nvPr/>
          </p:nvSpPr>
          <p:spPr bwMode="auto">
            <a:xfrm>
              <a:off x="1143000" y="4876800"/>
              <a:ext cx="6689725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t-EE" altLang="et-EE" dirty="0">
                  <a:solidFill>
                    <a:srgbClr val="FF6600"/>
                  </a:solidFill>
                  <a:latin typeface="Droid Sans"/>
                  <a:hlinkClick r:id="rId2"/>
                </a:rPr>
                <a:t>LOGOPEED    HELVE      koduleheküljele   </a:t>
              </a:r>
              <a:r>
                <a:rPr lang="et-EE" altLang="et-EE" b="1" dirty="0">
                  <a:solidFill>
                    <a:srgbClr val="FF6600"/>
                  </a:solidFill>
                  <a:latin typeface="Droid Sans"/>
                  <a:hlinkClick r:id="rId2"/>
                </a:rPr>
                <a:t> </a:t>
              </a:r>
              <a:endParaRPr lang="et-EE" altLang="et-EE" dirty="0">
                <a:solidFill>
                  <a:srgbClr val="990000"/>
                </a:solidFill>
                <a:latin typeface="Droid Sans"/>
                <a:hlinkClick r:id="rId2"/>
              </a:endParaRPr>
            </a:p>
            <a:p>
              <a:pPr algn="ctr" fontAlgn="t"/>
              <a:r>
                <a:rPr lang="et-EE" altLang="et-EE" sz="900" dirty="0">
                  <a:hlinkClick r:id="rId2"/>
                </a:rPr>
                <a:t>  </a:t>
              </a:r>
              <a:r>
                <a:rPr lang="et-EE" altLang="et-EE" sz="1400" dirty="0">
                  <a:hlinkClick r:id="rId2"/>
                </a:rPr>
                <a:t/>
              </a:r>
              <a:br>
                <a:rPr lang="et-EE" altLang="et-EE" sz="1400" dirty="0">
                  <a:hlinkClick r:id="rId2"/>
                </a:rPr>
              </a:br>
              <a:endParaRPr lang="et-EE" altLang="et-EE" dirty="0"/>
            </a:p>
          </p:txBody>
        </p:sp>
        <p:pic>
          <p:nvPicPr>
            <p:cNvPr id="31748" name="Picture 4" descr="C:\Users\Kasutaja\AppData\Local\Microsoft\Windows\Temporary Internet Files\Content.IE5\3DGF2K8O\kukk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3429000"/>
              <a:ext cx="175260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9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1905000" y="4724400"/>
            <a:ext cx="4953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900">
                <a:hlinkClick r:id="rId2"/>
              </a:rPr>
              <a:t>http://www.kprkpr.de/Weihnachten/Weihnachtsbilder/Bilder-Start/Bilder-weih.htm</a:t>
            </a:r>
            <a:endParaRPr lang="et-EE" altLang="et-EE" sz="9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900">
                <a:hlinkClick r:id="rId3"/>
              </a:rPr>
              <a:t>http://www.christmascarnivals.com/weihnachten/animierte-bilder-weihnachtsbilder/</a:t>
            </a:r>
            <a:endParaRPr lang="et-EE" altLang="et-EE" sz="9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900">
                <a:hlinkClick r:id="rId4"/>
              </a:rPr>
              <a:t>http://www.schweizerseiten.ch/weihnacht/Weihnachtsbilder/weihnachtsbilderhpt.htm</a:t>
            </a:r>
            <a:endParaRPr lang="et-EE" altLang="et-EE" sz="9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900">
                <a:hlinkClick r:id="rId5"/>
              </a:rPr>
              <a:t>http://www.kidsweb.de/weihnacht/weihnachten.html</a:t>
            </a:r>
            <a:endParaRPr lang="et-EE" altLang="et-EE" sz="9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900">
                <a:hlinkClick r:id="rId6"/>
              </a:rPr>
              <a:t>http://www.clker.com/clipart-12365.html</a:t>
            </a:r>
            <a:endParaRPr lang="et-EE" altLang="et-EE" sz="9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900">
                <a:hlinkClick r:id="rId7"/>
              </a:rPr>
              <a:t>http://www.clker.com/clipart-12390.html</a:t>
            </a:r>
            <a:endParaRPr lang="et-EE" altLang="et-EE" sz="9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900">
                <a:hlinkClick r:id="rId8"/>
              </a:rPr>
              <a:t>http://anna.club.ee/J%D5ULUD/Karavan%20-%20Kauneid%20J%F5ule/</a:t>
            </a:r>
            <a:endParaRPr lang="et-EE" altLang="et-EE" sz="9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t-EE" altLang="et-EE" sz="9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t-EE" altLang="et-EE" sz="900"/>
          </a:p>
        </p:txBody>
      </p:sp>
      <p:sp>
        <p:nvSpPr>
          <p:cNvPr id="62467" name="Text Box 10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pic>
        <p:nvPicPr>
          <p:cNvPr id="62468" name="Picture 13" descr="Globe Weihnachtsfenste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715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9"/>
          <p:cNvSpPr>
            <a:spLocks noChangeArrowheads="1"/>
          </p:cNvSpPr>
          <p:nvPr/>
        </p:nvSpPr>
        <p:spPr bwMode="auto">
          <a:xfrm>
            <a:off x="3886200" y="45720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114300" y="5639424"/>
            <a:ext cx="28956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KUULU JÄRGI PIDID JÕULUVANA JA PÄKAPIKUD PÄEVAL MAGAMA</a:t>
            </a:r>
          </a:p>
        </p:txBody>
      </p:sp>
      <p:sp>
        <p:nvSpPr>
          <p:cNvPr id="18437" name="Text Box 40"/>
          <p:cNvSpPr txBox="1">
            <a:spLocks noChangeArrowheads="1"/>
          </p:cNvSpPr>
          <p:nvPr/>
        </p:nvSpPr>
        <p:spPr bwMode="auto">
          <a:xfrm>
            <a:off x="5896777" y="606861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t-EE" altLang="et-EE" sz="800" b="1" i="1" u="sng"/>
              <a:t>Norskamine</a:t>
            </a:r>
            <a:r>
              <a:rPr lang="et-EE" altLang="et-EE" sz="800"/>
              <a:t> </a:t>
            </a:r>
          </a:p>
          <a:p>
            <a:pPr algn="r" eaLnBrk="1" hangingPunct="1"/>
            <a:r>
              <a:rPr lang="et-EE" altLang="et-EE" sz="800"/>
              <a:t>Nina kaudu hingatakse õhk sügavalt sisse, õhk väljub suu kaudu, tekitades pehme suulae vibratsiooni, tekib "norskav" häälitsus</a:t>
            </a:r>
          </a:p>
        </p:txBody>
      </p:sp>
      <p:pic>
        <p:nvPicPr>
          <p:cNvPr id="18439" name="Picture 42" descr="Salvor Christmas Girl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10176">
            <a:off x="1576409" y="509783"/>
            <a:ext cx="1315752" cy="314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5334000"/>
            <a:ext cx="990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6" descr="Santa Cap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80103">
            <a:off x="3886200" y="4876800"/>
            <a:ext cx="12192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7" descr="weihschla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27313" flipH="1">
            <a:off x="2895600" y="1143000"/>
            <a:ext cx="31242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48" descr="Annamcrowley Sun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09772"/>
            <a:ext cx="4079065" cy="27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 Box 49"/>
          <p:cNvSpPr txBox="1">
            <a:spLocks noChangeArrowheads="1"/>
          </p:cNvSpPr>
          <p:nvPr/>
        </p:nvSpPr>
        <p:spPr bwMode="auto">
          <a:xfrm>
            <a:off x="7467600" y="152400"/>
            <a:ext cx="167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200"/>
              <a:t>MÕISTED PÄEV-ÖÖ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09551" y="2751501"/>
            <a:ext cx="2209800" cy="20606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vogerl2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520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Oval 8"/>
          <p:cNvSpPr>
            <a:spLocks noChangeArrowheads="1"/>
          </p:cNvSpPr>
          <p:nvPr/>
        </p:nvSpPr>
        <p:spPr bwMode="auto">
          <a:xfrm>
            <a:off x="3886200" y="45720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152400" y="4953000"/>
            <a:ext cx="2286000" cy="116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KELL AGA TIKSUS JA TIKSUS </a:t>
            </a:r>
          </a:p>
          <a:p>
            <a:pPr eaLnBrk="1" hangingPunct="1">
              <a:spcBef>
                <a:spcPct val="50000"/>
              </a:spcBef>
            </a:pPr>
            <a:endParaRPr lang="et-EE" altLang="et-EE" sz="1000" b="1" dirty="0">
              <a:solidFill>
                <a:srgbClr val="0066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KUNI KÄTTE JÕUDIS ÕHTUKE.</a:t>
            </a:r>
          </a:p>
          <a:p>
            <a:pPr eaLnBrk="1" hangingPunct="1">
              <a:spcBef>
                <a:spcPct val="50000"/>
              </a:spcBef>
            </a:pPr>
            <a:endParaRPr lang="et-EE" altLang="et-EE" sz="1000" b="1" dirty="0">
              <a:solidFill>
                <a:srgbClr val="0066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KELL  HELISES  Trrr</a:t>
            </a:r>
          </a:p>
        </p:txBody>
      </p:sp>
      <p:pic>
        <p:nvPicPr>
          <p:cNvPr id="30733" name="Picture 13" descr="Mo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7" descr="Salvor Christmas Girl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15" y="2057400"/>
            <a:ext cx="125348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23"/>
          <p:cNvSpPr txBox="1">
            <a:spLocks noChangeArrowheads="1"/>
          </p:cNvSpPr>
          <p:nvPr/>
        </p:nvSpPr>
        <p:spPr bwMode="auto">
          <a:xfrm>
            <a:off x="6934200" y="5791200"/>
            <a:ext cx="2133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t-EE" altLang="et-EE" sz="800" b="1" i="1" u="sng"/>
              <a:t>Keelekell </a:t>
            </a:r>
            <a:r>
              <a:rPr lang="et-EE" altLang="et-EE" sz="800"/>
              <a:t> </a:t>
            </a: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800"/>
              <a:t>Keelt liigutada avatud suus paremale ja vasakule.</a:t>
            </a: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800"/>
              <a:t>Kell tiksub TTTTT</a:t>
            </a: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800"/>
              <a:t>Kell heliseb TRRR</a:t>
            </a:r>
          </a:p>
        </p:txBody>
      </p:sp>
      <p:sp>
        <p:nvSpPr>
          <p:cNvPr id="19466" name="Oval 27"/>
          <p:cNvSpPr>
            <a:spLocks noChangeArrowheads="1"/>
          </p:cNvSpPr>
          <p:nvPr/>
        </p:nvSpPr>
        <p:spPr bwMode="auto">
          <a:xfrm>
            <a:off x="5791200" y="45720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19467" name="Text Box 28"/>
          <p:cNvSpPr txBox="1">
            <a:spLocks noChangeArrowheads="1"/>
          </p:cNvSpPr>
          <p:nvPr/>
        </p:nvSpPr>
        <p:spPr bwMode="auto">
          <a:xfrm>
            <a:off x="3048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pic>
        <p:nvPicPr>
          <p:cNvPr id="19468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908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57800"/>
            <a:ext cx="8461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47" descr="j042343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32686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59" descr="Santa Cap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0136">
            <a:off x="6096000" y="4876800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60" descr="Theresaknott Santa Hat Clip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5856">
            <a:off x="4038600" y="4953000"/>
            <a:ext cx="14478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57" y="2981273"/>
            <a:ext cx="2206943" cy="2060627"/>
          </a:xfrm>
          <a:prstGeom prst="rect">
            <a:avLst/>
          </a:prstGeom>
        </p:spPr>
      </p:pic>
      <p:pic>
        <p:nvPicPr>
          <p:cNvPr id="3" name="tiksu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24069" y="4964263"/>
            <a:ext cx="447862" cy="447862"/>
          </a:xfrm>
          <a:prstGeom prst="rect">
            <a:avLst/>
          </a:prstGeom>
        </p:spPr>
      </p:pic>
      <p:pic>
        <p:nvPicPr>
          <p:cNvPr id="4" name="tiri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945435" y="5740400"/>
            <a:ext cx="416765" cy="4167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30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306"/>
                            </p:stCondLst>
                            <p:childTnLst>
                              <p:par>
                                <p:cTn id="1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L 0.07968 -0.15006 C 0.09652 -0.18243 0.12187 -0.19977 0.14809 -0.19977 C 0.17812 -0.19977 0.20173 -0.18243 0.21875 -0.15006 L 0.3 -0.00555 " pathEditMode="relative" rAng="0" ptsTypes="FffFF">
                                      <p:cBhvr>
                                        <p:cTn id="15" dur="5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9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62121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Salvor Christmas Girl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2316" y="681216"/>
            <a:ext cx="1543768" cy="407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Oval 5"/>
          <p:cNvSpPr>
            <a:spLocks noChangeArrowheads="1"/>
          </p:cNvSpPr>
          <p:nvPr/>
        </p:nvSpPr>
        <p:spPr bwMode="auto">
          <a:xfrm>
            <a:off x="3124200" y="48006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228600" y="4876800"/>
            <a:ext cx="2895600" cy="48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PÄKAPIKUD ÄRKAVAD,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HAIGUTAVAD</a:t>
            </a:r>
          </a:p>
        </p:txBody>
      </p:sp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14796">
            <a:off x="3276600" y="5486400"/>
            <a:ext cx="914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Theresaknott Santa Hat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991" flipH="1">
            <a:off x="3429000" y="5029200"/>
            <a:ext cx="1143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057400"/>
            <a:ext cx="2647918" cy="24723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Salvor Christmas Girl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997952"/>
            <a:ext cx="1752600" cy="313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4038600" y="44958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5715000" y="44958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2895600" cy="162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>
                <a:solidFill>
                  <a:srgbClr val="006666"/>
                </a:solidFill>
              </a:rPr>
              <a:t>JA HAKKAVAD VÕIMLEMA: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t-EE" altLang="et-EE" sz="1000" b="1">
                <a:solidFill>
                  <a:srgbClr val="006666"/>
                </a:solidFill>
              </a:rPr>
              <a:t>JOOKSEVAD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t-EE" altLang="et-EE" sz="1000" b="1">
                <a:solidFill>
                  <a:srgbClr val="006666"/>
                </a:solidFill>
              </a:rPr>
              <a:t>HÜPPAVAD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t-EE" altLang="et-EE" sz="1000" b="1">
                <a:solidFill>
                  <a:srgbClr val="006666"/>
                </a:solidFill>
              </a:rPr>
              <a:t>TEEVAD PAINUTUSI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t-EE" altLang="et-EE" sz="1000" b="1">
                <a:solidFill>
                  <a:srgbClr val="006666"/>
                </a:solidFill>
              </a:rPr>
              <a:t>HARJUTAVAD RONIMIST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t-EE" altLang="et-EE" sz="1000" b="1">
              <a:solidFill>
                <a:srgbClr val="0066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t-EE" altLang="et-EE" sz="1000" b="1">
              <a:solidFill>
                <a:srgbClr val="006666"/>
              </a:solidFill>
            </a:endParaRPr>
          </a:p>
        </p:txBody>
      </p:sp>
      <p:sp>
        <p:nvSpPr>
          <p:cNvPr id="21512" name="Oval 13"/>
          <p:cNvSpPr>
            <a:spLocks noChangeArrowheads="1"/>
          </p:cNvSpPr>
          <p:nvPr/>
        </p:nvSpPr>
        <p:spPr bwMode="auto">
          <a:xfrm>
            <a:off x="2438400" y="44958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2151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5334000"/>
            <a:ext cx="8747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Oval 15"/>
          <p:cNvSpPr>
            <a:spLocks noChangeArrowheads="1"/>
          </p:cNvSpPr>
          <p:nvPr/>
        </p:nvSpPr>
        <p:spPr bwMode="auto">
          <a:xfrm>
            <a:off x="7315200" y="44958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21515" name="Picture 18" descr="Theresaknott Santa Hat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60714" flipH="1">
            <a:off x="2590800" y="4876800"/>
            <a:ext cx="1143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52578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7" descr="Santa Cap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724400"/>
            <a:ext cx="1143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4560">
            <a:off x="7467600" y="5029200"/>
            <a:ext cx="10668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9" descr="Theresaknott Santa Hat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6722" flipH="1">
            <a:off x="7696200" y="4800600"/>
            <a:ext cx="10636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5181600"/>
            <a:ext cx="908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34" descr="Santa Cap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800600"/>
            <a:ext cx="990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1" name="Oval 35"/>
          <p:cNvSpPr>
            <a:spLocks noChangeArrowheads="1"/>
          </p:cNvSpPr>
          <p:nvPr/>
        </p:nvSpPr>
        <p:spPr bwMode="auto">
          <a:xfrm>
            <a:off x="2438400" y="45720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34852" name="Oval 36"/>
          <p:cNvSpPr>
            <a:spLocks noChangeArrowheads="1"/>
          </p:cNvSpPr>
          <p:nvPr/>
        </p:nvSpPr>
        <p:spPr bwMode="auto">
          <a:xfrm>
            <a:off x="4038600" y="44958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34853" name="Oval 37"/>
          <p:cNvSpPr>
            <a:spLocks noChangeArrowheads="1"/>
          </p:cNvSpPr>
          <p:nvPr/>
        </p:nvSpPr>
        <p:spPr bwMode="auto">
          <a:xfrm>
            <a:off x="5715000" y="44958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34854" name="Oval 38"/>
          <p:cNvSpPr>
            <a:spLocks noChangeArrowheads="1"/>
          </p:cNvSpPr>
          <p:nvPr/>
        </p:nvSpPr>
        <p:spPr bwMode="auto">
          <a:xfrm>
            <a:off x="7315200" y="44958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" y="1787270"/>
            <a:ext cx="2667000" cy="24690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xit" presetSubtype="3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50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" presetClass="exit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5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" presetClass="exit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5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1" grpId="0" animBg="1"/>
      <p:bldP spid="34852" grpId="0" animBg="1"/>
      <p:bldP spid="34852" grpId="1" animBg="1"/>
      <p:bldP spid="34853" grpId="0" animBg="1"/>
      <p:bldP spid="348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Salvor Christmas Girl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96240"/>
            <a:ext cx="182880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3048000" y="43434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4724400" y="4343400"/>
            <a:ext cx="1524000" cy="1905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t-EE" altLang="et-EE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4403" y="3295650"/>
            <a:ext cx="2895600" cy="314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PEALE VÕIMLEMIST TULEB END KORRALIKULT PESTA, </a:t>
            </a:r>
          </a:p>
          <a:p>
            <a:pPr eaLnBrk="1" hangingPunct="1">
              <a:spcBef>
                <a:spcPct val="50000"/>
              </a:spcBef>
            </a:pPr>
            <a:endParaRPr lang="et-EE" altLang="et-EE" sz="1000" b="1" dirty="0">
              <a:solidFill>
                <a:srgbClr val="0066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SEEJÄREL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1000" b="1" dirty="0">
                <a:solidFill>
                  <a:srgbClr val="006666"/>
                </a:solidFill>
              </a:rPr>
              <a:t>PESEVAD HAMBAID,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1000" b="1" dirty="0">
                <a:solidFill>
                  <a:srgbClr val="006666"/>
                </a:solidFill>
              </a:rPr>
              <a:t>LOPUTAVAD SUUD,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1000" b="1" dirty="0">
                <a:solidFill>
                  <a:srgbClr val="006666"/>
                </a:solidFill>
              </a:rPr>
              <a:t>PURSKAVAD VEE  SUUST VÄLJA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1000" b="1" dirty="0">
                <a:solidFill>
                  <a:srgbClr val="006666"/>
                </a:solidFill>
              </a:rPr>
              <a:t>LOENDAVAD HAMBAD ÜLE</a:t>
            </a:r>
          </a:p>
          <a:p>
            <a:pPr eaLnBrk="1" hangingPunct="1">
              <a:spcBef>
                <a:spcPct val="50000"/>
              </a:spcBef>
            </a:pPr>
            <a:r>
              <a:rPr lang="et-EE" altLang="et-EE" sz="1000" b="1" dirty="0">
                <a:solidFill>
                  <a:srgbClr val="006666"/>
                </a:solidFill>
              </a:rPr>
              <a:t>NÄOD KORDA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1000" b="1" dirty="0">
                <a:solidFill>
                  <a:srgbClr val="006666"/>
                </a:solidFill>
              </a:rPr>
              <a:t>KREEMITAVAD NÄO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1000" b="1" dirty="0">
                <a:solidFill>
                  <a:srgbClr val="006666"/>
                </a:solidFill>
              </a:rPr>
              <a:t>PUNA PÕSKEDELE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1000" b="1" dirty="0">
                <a:solidFill>
                  <a:srgbClr val="006666"/>
                </a:solidFill>
              </a:rPr>
              <a:t>HABEMED KORDA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t-EE" altLang="et-EE" sz="1000" b="1" dirty="0">
                <a:solidFill>
                  <a:srgbClr val="006666"/>
                </a:solidFill>
              </a:rPr>
              <a:t>NÄOD NAERULE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t-EE" altLang="et-EE" sz="1000" b="1" dirty="0">
              <a:solidFill>
                <a:srgbClr val="006666"/>
              </a:solidFill>
            </a:endParaRP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3352800" y="4953000"/>
          <a:ext cx="9906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Bitmap Image" r:id="rId4" imgW="3723810" imgH="3029373" progId="Paint.Picture">
                  <p:embed/>
                </p:oleObj>
              </mc:Choice>
              <mc:Fallback>
                <p:oleObj name="Bitmap Image" r:id="rId4" imgW="3723810" imgH="3029373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953000"/>
                        <a:ext cx="9906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Oval 10"/>
          <p:cNvSpPr>
            <a:spLocks noChangeArrowheads="1"/>
          </p:cNvSpPr>
          <p:nvPr/>
        </p:nvSpPr>
        <p:spPr bwMode="auto">
          <a:xfrm>
            <a:off x="7010400" y="4419600"/>
            <a:ext cx="1524000" cy="1905000"/>
          </a:xfrm>
          <a:prstGeom prst="ellipse">
            <a:avLst/>
          </a:prstGeom>
          <a:solidFill>
            <a:schemeClr val="bg1"/>
          </a:solidFill>
          <a:ln w="76200">
            <a:pattFill prst="sphere">
              <a:fgClr>
                <a:srgbClr val="666699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pic>
        <p:nvPicPr>
          <p:cNvPr id="2058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9530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7" descr="Theresaknott Santa Hat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3946">
            <a:off x="3352800" y="4419600"/>
            <a:ext cx="1143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8" descr="Theresaknott Santa Hat Clipar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9758" flipH="1">
            <a:off x="7467600" y="4648200"/>
            <a:ext cx="1066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9" descr="Santa Cap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5720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8" name="Picture 24" descr="Toothbrush With Toothpaste Clipart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121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25" descr="11949859741655051825glass_svg_m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51816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6" descr="12205477241736915133monicams_Bathtub_1_svg_m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1571">
            <a:off x="3268883" y="1981184"/>
            <a:ext cx="4035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041" y="2175834"/>
            <a:ext cx="2647918" cy="24723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</TotalTime>
  <Words>866</Words>
  <Application>Microsoft Office PowerPoint</Application>
  <PresentationFormat>On-screen Show (4:3)</PresentationFormat>
  <Paragraphs>166</Paragraphs>
  <Slides>41</Slides>
  <Notes>0</Notes>
  <HiddenSlides>0</HiddenSlides>
  <MMClips>20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Australian Sunrise</vt:lpstr>
      <vt:lpstr>Comic Sans MS</vt:lpstr>
      <vt:lpstr>Droid Sans</vt:lpstr>
      <vt:lpstr>Eras Bold ITC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Helve</cp:lastModifiedBy>
  <cp:revision>98</cp:revision>
  <cp:lastPrinted>1601-01-01T00:00:00Z</cp:lastPrinted>
  <dcterms:created xsi:type="dcterms:W3CDTF">2008-11-21T23:08:31Z</dcterms:created>
  <dcterms:modified xsi:type="dcterms:W3CDTF">2020-12-06T12:07:32Z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