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64" r:id="rId4"/>
    <p:sldId id="272" r:id="rId5"/>
    <p:sldId id="260" r:id="rId6"/>
    <p:sldId id="258" r:id="rId7"/>
    <p:sldId id="257" r:id="rId8"/>
    <p:sldId id="261" r:id="rId9"/>
  </p:sldIdLst>
  <p:sldSz cx="12192000" cy="6858000"/>
  <p:notesSz cx="6858000" cy="9144000"/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A0F3-DEE2-4224-80A8-4ABA6F93EAFE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1192-6FBD-4657-93DC-30976EB74F1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621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D3AC8-E2A0-471C-8E3C-E4BD9906E6E7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C48B-40C3-4E5B-BE16-96750071738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11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8170F-E713-4EEF-843C-4595E4B780CB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EECB0-73B8-409D-8CAF-CF65DC5FFC2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0655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18A7A-335A-4F76-9279-B9ECEB7B605F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43BA-5DD6-42C8-B0F7-3D6D96D54D4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9659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2ABAB-6EA1-43B9-87C1-B193243F1BF4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B43D-A87A-4CDD-A4AC-6BF167C5554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6102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4E15-9822-4D63-900C-59C2CEA9F357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AED3A-BA98-45DF-8DB7-6785A10EE4B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046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5F460-D693-42AE-885D-6C0E1ED2AC96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4949-337A-4739-9627-EED79E2FF5FA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3691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BCF0-9B1D-48E6-8C06-480A80A228A3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BCC0-A823-430B-A513-680B1B48304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0093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AC4E-8321-4830-B58A-0EF3BD52EDD1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AB84-13ED-4725-87A3-A950E41E332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9164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87166-59FB-490F-8285-32F137051971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3FF8C-7C43-4CB6-AFC5-E9A14CECF71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342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60C3-8DF8-4C59-9099-9EDD6A04A0D5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EE73-93CF-469F-9B57-7E9E327B0E3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470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Click to edit Master title style</a:t>
            </a:r>
            <a:endParaRPr lang="et-EE" altLang="et-E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smtClean="0"/>
              <a:t>Edit Master text styles</a:t>
            </a:r>
          </a:p>
          <a:p>
            <a:pPr lvl="1"/>
            <a:r>
              <a:rPr lang="en-US" altLang="et-EE" smtClean="0"/>
              <a:t>Second level</a:t>
            </a:r>
          </a:p>
          <a:p>
            <a:pPr lvl="2"/>
            <a:r>
              <a:rPr lang="en-US" altLang="et-EE" smtClean="0"/>
              <a:t>Third level</a:t>
            </a:r>
          </a:p>
          <a:p>
            <a:pPr lvl="3"/>
            <a:r>
              <a:rPr lang="en-US" altLang="et-EE" smtClean="0"/>
              <a:t>Fourth level</a:t>
            </a:r>
          </a:p>
          <a:p>
            <a:pPr lvl="4"/>
            <a:r>
              <a:rPr lang="en-US" altLang="et-EE" smtClean="0"/>
              <a:t>Fifth level</a:t>
            </a:r>
            <a:endParaRPr lang="et-EE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C572FB-D776-452C-B9AA-2018E3E14BC9}" type="datetimeFigureOut">
              <a:rPr lang="et-EE"/>
              <a:pPr>
                <a:defRPr/>
              </a:pPr>
              <a:t>21.03.2020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5736EE-AE53-4B60-8CE6-7C628B0E41E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6289675" y="3865563"/>
            <a:ext cx="624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t-EE" altLang="et-EE" sz="2000" b="1" dirty="0" smtClean="0">
                <a:solidFill>
                  <a:schemeClr val="accent2">
                    <a:lumMod val="50000"/>
                  </a:schemeClr>
                </a:solidFill>
              </a:rPr>
              <a:t>22. </a:t>
            </a:r>
            <a:r>
              <a:rPr lang="et-EE" altLang="et-EE" sz="2000" b="1" dirty="0">
                <a:solidFill>
                  <a:schemeClr val="accent2">
                    <a:lumMod val="50000"/>
                  </a:schemeClr>
                </a:solidFill>
              </a:rPr>
              <a:t>või </a:t>
            </a:r>
            <a:r>
              <a:rPr lang="et-EE" altLang="et-EE" sz="2000" b="1" dirty="0" smtClean="0">
                <a:solidFill>
                  <a:schemeClr val="accent2">
                    <a:lumMod val="50000"/>
                  </a:schemeClr>
                </a:solidFill>
              </a:rPr>
              <a:t>23. </a:t>
            </a:r>
            <a:r>
              <a:rPr lang="et-EE" altLang="et-EE" sz="2000" b="1" dirty="0">
                <a:solidFill>
                  <a:schemeClr val="accent2">
                    <a:lumMod val="50000"/>
                  </a:schemeClr>
                </a:solidFill>
              </a:rPr>
              <a:t>SEPTEMBER  ON SÜGISE SÜNNIPÄEV 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4554" y="1665006"/>
            <a:ext cx="692926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SÜGIS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  <p:pic>
        <p:nvPicPr>
          <p:cNvPr id="4" name="Picture 17" descr="Lepatriinu%20logod08%2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5" y="5446781"/>
            <a:ext cx="9144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2945" y="5172480"/>
            <a:ext cx="5250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smtClean="0">
                <a:solidFill>
                  <a:schemeClr val="accent2">
                    <a:lumMod val="50000"/>
                  </a:schemeClr>
                </a:solidFill>
              </a:rPr>
              <a:t>Koostanud logopeed Helve Kukk</a:t>
            </a:r>
          </a:p>
          <a:p>
            <a:endParaRPr lang="et-EE" sz="2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t-EE" sz="2000" dirty="0" smtClean="0">
                <a:solidFill>
                  <a:schemeClr val="accent2">
                    <a:lumMod val="50000"/>
                  </a:schemeClr>
                </a:solidFill>
              </a:rPr>
              <a:t>2018</a:t>
            </a:r>
            <a:endParaRPr lang="et-EE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17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1335088"/>
            <a:ext cx="7196137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266" y="3838463"/>
            <a:ext cx="2079618" cy="2079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826" y="1051220"/>
            <a:ext cx="2079618" cy="2092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955" y="1454663"/>
            <a:ext cx="2168640" cy="3131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242" y="4981415"/>
            <a:ext cx="1749228" cy="1749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5680" y="4922718"/>
            <a:ext cx="1990725" cy="1990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627" y="1893918"/>
            <a:ext cx="4661511" cy="3443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680" y="1063773"/>
            <a:ext cx="1680010" cy="1488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328" y="685863"/>
            <a:ext cx="8782855" cy="5886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654" y="1280160"/>
            <a:ext cx="7804877" cy="5401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493" y="1532739"/>
            <a:ext cx="6655777" cy="5247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582" y="3685310"/>
            <a:ext cx="3865418" cy="255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2999" y="1532739"/>
            <a:ext cx="3151910" cy="2036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391" y="2574388"/>
            <a:ext cx="6096000" cy="4045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32" y="513471"/>
            <a:ext cx="5715532" cy="4121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15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Helve</dc:creator>
  <cp:lastModifiedBy>Helve</cp:lastModifiedBy>
  <cp:revision>31</cp:revision>
  <dcterms:created xsi:type="dcterms:W3CDTF">2018-10-06T09:02:56Z</dcterms:created>
  <dcterms:modified xsi:type="dcterms:W3CDTF">2020-03-21T09:16:20Z</dcterms:modified>
</cp:coreProperties>
</file>