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9" r:id="rId4"/>
    <p:sldId id="271" r:id="rId5"/>
    <p:sldId id="259" r:id="rId6"/>
    <p:sldId id="275" r:id="rId7"/>
    <p:sldId id="274" r:id="rId8"/>
    <p:sldId id="273" r:id="rId9"/>
  </p:sldIdLst>
  <p:sldSz cx="12192000" cy="6858000"/>
  <p:notesSz cx="6858000" cy="9144000"/>
  <p:defaultTextStyle>
    <a:defPPr>
      <a:defRPr lang="et-E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1A0F3-DEE2-4224-80A8-4ABA6F93EAFE}" type="datetimeFigureOut">
              <a:rPr lang="et-EE"/>
              <a:pPr>
                <a:defRPr/>
              </a:pPr>
              <a:t>21.03.2020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91192-6FBD-4657-93DC-30976EB74F1F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46210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D3AC8-E2A0-471C-8E3C-E4BD9906E6E7}" type="datetimeFigureOut">
              <a:rPr lang="et-EE"/>
              <a:pPr>
                <a:defRPr/>
              </a:pPr>
              <a:t>21.03.2020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2C48B-40C3-4E5B-BE16-967500717386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2117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8170F-E713-4EEF-843C-4595E4B780CB}" type="datetimeFigureOut">
              <a:rPr lang="et-EE"/>
              <a:pPr>
                <a:defRPr/>
              </a:pPr>
              <a:t>21.03.2020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EECB0-73B8-409D-8CAF-CF65DC5FFC2C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06555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18A7A-335A-4F76-9279-B9ECEB7B605F}" type="datetimeFigureOut">
              <a:rPr lang="et-EE"/>
              <a:pPr>
                <a:defRPr/>
              </a:pPr>
              <a:t>21.03.2020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443BA-5DD6-42C8-B0F7-3D6D96D54D43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96597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2ABAB-6EA1-43B9-87C1-B193243F1BF4}" type="datetimeFigureOut">
              <a:rPr lang="et-EE"/>
              <a:pPr>
                <a:defRPr/>
              </a:pPr>
              <a:t>21.03.2020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9B43D-A87A-4CDD-A4AC-6BF167C5554C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61029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F4E15-9822-4D63-900C-59C2CEA9F357}" type="datetimeFigureOut">
              <a:rPr lang="et-EE"/>
              <a:pPr>
                <a:defRPr/>
              </a:pPr>
              <a:t>21.03.2020</a:t>
            </a:fld>
            <a:endParaRPr lang="et-E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AED3A-BA98-45DF-8DB7-6785A10EE4B1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40469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5F460-D693-42AE-885D-6C0E1ED2AC96}" type="datetimeFigureOut">
              <a:rPr lang="et-EE"/>
              <a:pPr>
                <a:defRPr/>
              </a:pPr>
              <a:t>21.03.2020</a:t>
            </a:fld>
            <a:endParaRPr lang="et-E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34949-337A-4739-9627-EED79E2FF5FA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736910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8BCF0-9B1D-48E6-8C06-480A80A228A3}" type="datetimeFigureOut">
              <a:rPr lang="et-EE"/>
              <a:pPr>
                <a:defRPr/>
              </a:pPr>
              <a:t>21.03.2020</a:t>
            </a:fld>
            <a:endParaRPr lang="et-E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6BCC0-A823-430B-A513-680B1B483047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00936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4AC4E-8321-4830-B58A-0EF3BD52EDD1}" type="datetimeFigureOut">
              <a:rPr lang="et-EE"/>
              <a:pPr>
                <a:defRPr/>
              </a:pPr>
              <a:t>21.03.2020</a:t>
            </a:fld>
            <a:endParaRPr lang="et-E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BAB84-13ED-4725-87A3-A950E41E3320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91649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87166-59FB-490F-8285-32F137051971}" type="datetimeFigureOut">
              <a:rPr lang="et-EE"/>
              <a:pPr>
                <a:defRPr/>
              </a:pPr>
              <a:t>21.03.2020</a:t>
            </a:fld>
            <a:endParaRPr lang="et-E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3FF8C-7C43-4CB6-AFC5-E9A14CECF713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93424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t-E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360C3-8DF8-4C59-9099-9EDD6A04A0D5}" type="datetimeFigureOut">
              <a:rPr lang="et-EE"/>
              <a:pPr>
                <a:defRPr/>
              </a:pPr>
              <a:t>21.03.2020</a:t>
            </a:fld>
            <a:endParaRPr lang="et-E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EE73-93CF-469F-9B57-7E9E327B0E3B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34703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t-EE" smtClean="0"/>
              <a:t>Click to edit Master title style</a:t>
            </a:r>
            <a:endParaRPr lang="et-EE" altLang="et-EE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t-EE" smtClean="0"/>
              <a:t>Edit Master text styles</a:t>
            </a:r>
          </a:p>
          <a:p>
            <a:pPr lvl="1"/>
            <a:r>
              <a:rPr lang="en-US" altLang="et-EE" smtClean="0"/>
              <a:t>Second level</a:t>
            </a:r>
          </a:p>
          <a:p>
            <a:pPr lvl="2"/>
            <a:r>
              <a:rPr lang="en-US" altLang="et-EE" smtClean="0"/>
              <a:t>Third level</a:t>
            </a:r>
          </a:p>
          <a:p>
            <a:pPr lvl="3"/>
            <a:r>
              <a:rPr lang="en-US" altLang="et-EE" smtClean="0"/>
              <a:t>Fourth level</a:t>
            </a:r>
          </a:p>
          <a:p>
            <a:pPr lvl="4"/>
            <a:r>
              <a:rPr lang="en-US" altLang="et-EE" smtClean="0"/>
              <a:t>Fifth level</a:t>
            </a:r>
            <a:endParaRPr lang="et-EE" altLang="et-E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AC572FB-D776-452C-B9AA-2018E3E14BC9}" type="datetimeFigureOut">
              <a:rPr lang="et-EE"/>
              <a:pPr>
                <a:defRPr/>
              </a:pPr>
              <a:t>21.03.2020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65736EE-AE53-4B60-8CE6-7C628B0E41EC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5447" y="1133476"/>
            <a:ext cx="3524250" cy="2266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9503" y="2126274"/>
            <a:ext cx="5762624" cy="45910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7854" y="1701016"/>
            <a:ext cx="4000500" cy="30384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679" y="4429125"/>
            <a:ext cx="4532874" cy="24288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1235" y="3564028"/>
            <a:ext cx="5716313" cy="32190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6309" y="492369"/>
            <a:ext cx="4882370" cy="30716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/>
          </a:blip>
          <a:srcRect l="-288" t="86" r="33" b="10367"/>
          <a:stretch/>
        </p:blipFill>
        <p:spPr>
          <a:xfrm>
            <a:off x="1516453" y="898794"/>
            <a:ext cx="10444162" cy="66865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6108" y="1304997"/>
            <a:ext cx="8039100" cy="52575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031" y="731519"/>
            <a:ext cx="9753600" cy="58850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308" y="589564"/>
            <a:ext cx="7003332" cy="36848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579" y="3719504"/>
            <a:ext cx="4780521" cy="31384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7741" y="520504"/>
            <a:ext cx="5694652" cy="43564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8123" y="3073937"/>
            <a:ext cx="5933877" cy="39528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0859" y="810063"/>
            <a:ext cx="4337042" cy="28956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12" y="3705665"/>
            <a:ext cx="5424487" cy="31523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0" y="1610164"/>
            <a:ext cx="5905500" cy="4191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Helve</dc:creator>
  <cp:lastModifiedBy>Helve</cp:lastModifiedBy>
  <cp:revision>31</cp:revision>
  <dcterms:created xsi:type="dcterms:W3CDTF">2018-10-06T09:02:56Z</dcterms:created>
  <dcterms:modified xsi:type="dcterms:W3CDTF">2020-03-21T09:16:58Z</dcterms:modified>
</cp:coreProperties>
</file>