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8" r:id="rId4"/>
    <p:sldId id="265" r:id="rId5"/>
    <p:sldId id="276" r:id="rId6"/>
    <p:sldId id="277" r:id="rId7"/>
    <p:sldId id="256" r:id="rId8"/>
    <p:sldId id="270" r:id="rId9"/>
    <p:sldId id="280" r:id="rId10"/>
  </p:sldIdLst>
  <p:sldSz cx="12192000" cy="6858000"/>
  <p:notesSz cx="6858000" cy="9144000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A0F3-DEE2-4224-80A8-4ABA6F93EAFE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1192-6FBD-4657-93DC-30976EB74F1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621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D3AC8-E2A0-471C-8E3C-E4BD9906E6E7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C48B-40C3-4E5B-BE16-96750071738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11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8170F-E713-4EEF-843C-4595E4B780CB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ECB0-73B8-409D-8CAF-CF65DC5FFC2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655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8A7A-335A-4F76-9279-B9ECEB7B605F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43BA-5DD6-42C8-B0F7-3D6D96D54D4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659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ABAB-6EA1-43B9-87C1-B193243F1BF4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B43D-A87A-4CDD-A4AC-6BF167C5554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102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4E15-9822-4D63-900C-59C2CEA9F357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ED3A-BA98-45DF-8DB7-6785A10EE4B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046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F460-D693-42AE-885D-6C0E1ED2AC96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4949-337A-4739-9627-EED79E2FF5F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691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CF0-9B1D-48E6-8C06-480A80A228A3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BCC0-A823-430B-A513-680B1B48304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093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AC4E-8321-4830-B58A-0EF3BD52EDD1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AB84-13ED-4725-87A3-A950E41E332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164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87166-59FB-490F-8285-32F137051971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3FF8C-7C43-4CB6-AFC5-E9A14CECF71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342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60C3-8DF8-4C59-9099-9EDD6A04A0D5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EE73-93CF-469F-9B57-7E9E327B0E3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470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title style</a:t>
            </a:r>
            <a:endParaRPr lang="et-EE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Edit Master text styles</a:t>
            </a:r>
          </a:p>
          <a:p>
            <a:pPr lvl="1"/>
            <a:r>
              <a:rPr lang="en-US" altLang="et-EE" smtClean="0"/>
              <a:t>Second level</a:t>
            </a:r>
          </a:p>
          <a:p>
            <a:pPr lvl="2"/>
            <a:r>
              <a:rPr lang="en-US" altLang="et-EE" smtClean="0"/>
              <a:t>Third level</a:t>
            </a:r>
          </a:p>
          <a:p>
            <a:pPr lvl="3"/>
            <a:r>
              <a:rPr lang="en-US" altLang="et-EE" smtClean="0"/>
              <a:t>Fourth level</a:t>
            </a:r>
          </a:p>
          <a:p>
            <a:pPr lvl="4"/>
            <a:r>
              <a:rPr lang="en-US" altLang="et-EE" smtClean="0"/>
              <a:t>Fifth level</a:t>
            </a:r>
            <a:endParaRPr lang="et-EE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C572FB-D776-452C-B9AA-2018E3E14BC9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5736EE-AE53-4B60-8CE6-7C628B0E41E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hellognet.weebly.com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732" y="885311"/>
            <a:ext cx="5669281" cy="4230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653" y="3000740"/>
            <a:ext cx="5008756" cy="3974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03263"/>
            <a:ext cx="504983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452" y="3906928"/>
            <a:ext cx="3783795" cy="2676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452" y="1278027"/>
            <a:ext cx="3505201" cy="2628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913" y="4306014"/>
            <a:ext cx="4998901" cy="2285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2896" y="3345328"/>
            <a:ext cx="6457950" cy="3512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26054"/>
            <a:ext cx="6123709" cy="3661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163888" y="363220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t-EE" altLang="et-EE" sz="1800"/>
              <a:t>Hunt Susi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01" y="1699773"/>
            <a:ext cx="6157913" cy="5158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413" y="787792"/>
            <a:ext cx="5271967" cy="4142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8" y="-172330"/>
            <a:ext cx="5905500" cy="295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282" y="1086655"/>
            <a:ext cx="4516705" cy="3387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271" y="3146255"/>
            <a:ext cx="5715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668" y="321446"/>
            <a:ext cx="5724412" cy="3216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156" y="3338666"/>
            <a:ext cx="7130187" cy="3643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787400" y="914400"/>
            <a:ext cx="4502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t-EE" altLang="et-EE" sz="1800"/>
              <a:t>Lisa: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t-EE" altLang="et-EE" sz="1800"/>
              <a:t>RÄÄGIME SÜGISEST !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t-EE" altLang="et-EE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t-EE" altLang="et-EE" sz="1800"/>
              <a:t>Abiks pildid – saab kasutada lahtilõigatuna kollektiivseks jutustamiseks, memoriini mänguks.</a:t>
            </a:r>
          </a:p>
        </p:txBody>
      </p:sp>
      <p:pic>
        <p:nvPicPr>
          <p:cNvPr id="2355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85763"/>
            <a:ext cx="5140325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s://p3.storage.canalblog.com/34/67/713700/80166683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356725"/>
            <a:ext cx="5400675" cy="76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0613" y="1050925"/>
            <a:ext cx="9147175" cy="53863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t-EE" dirty="0">
                <a:latin typeface="+mn-lt"/>
              </a:rPr>
              <a:t>Pildiallikateks: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1400" dirty="0">
                <a:latin typeface="+mn-lt"/>
              </a:rPr>
              <a:t>FB grupp loodusesõbrad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t-EE" sz="1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1400" dirty="0">
                <a:latin typeface="+mn-lt"/>
              </a:rPr>
              <a:t>Google otsing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1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1400" dirty="0">
                <a:latin typeface="+mn-lt"/>
              </a:rPr>
              <a:t>https://www.google.ee/search?q=herbst+regen+bilder&amp;tbm=isch&amp;tbs=rimg:CcFQ-Oz09_1dkIjiW7cO7tR1bHY5mcF6c2mw7l3RzB2RjvgNg7uGtc09E2wApmtr2PfKHYR3L0MJZW3zJqVodiNnwnioSCZbtw7u1HVsdEZzK4jW5Os5nKhIJjmZwXpzabDsRLeS72_1p98J0qEgmXdHMHZGOAxFNSTMumRu_1OSoSCWDu4a1zT0TbET57DgW5oMSbKhIJACma2vY98ocRJkcrGDIiEToqEglhHcvQwllbfBHOgPLMRUU4nyoSCcmpWh2I2fCeEcggaiCtH7k9&amp;tbo=u&amp;sa=X&amp;ved=2ahUKEwjKsrXCyvHdAhUh_CoKHew3ChYQ9C96BAgBEBw&amp;biw=1366&amp;bih=626&amp;dpr=1’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1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1400" dirty="0">
                <a:latin typeface="+mn-lt"/>
              </a:rPr>
              <a:t>http://www.egarden.de/gartengestaltung/beet/news/fruehlingsvorbereitung-das-braucht-ihr-garten-281441.html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1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1400" dirty="0">
                <a:latin typeface="+mn-lt"/>
              </a:rPr>
              <a:t>https://www.watchtime.net/uhren-wissen/5-dinge-die-man-im-herbst-mit-seiner-uhr-machen-kann/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1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1400" dirty="0">
                <a:latin typeface="+mn-lt"/>
              </a:rPr>
              <a:t>https://www.t-online.de/leben/familie/id_82548874/was-man-im-herbst-mit-kindern-machen-kann-.html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1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1400" dirty="0">
                <a:latin typeface="+mn-lt"/>
              </a:rPr>
              <a:t>https://www.missmum.at/nie-mehr-langeweile-was-man-im-herbst-mit-kindern-tun-kann/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1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1400" dirty="0">
                <a:latin typeface="+mn-lt"/>
              </a:rPr>
              <a:t>http://cookiebase.de/category/was-machen-wir-heute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1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1400" dirty="0">
                <a:latin typeface="+mn-lt"/>
              </a:rPr>
              <a:t>maikraisssse.canalblog.com/archives/2012/10/17/25357713.html#&amp;ui-state=dialog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167995" y="4387849"/>
            <a:ext cx="4096328" cy="2034538"/>
            <a:chOff x="1143000" y="3429000"/>
            <a:chExt cx="6689725" cy="2085934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143000" y="4931163"/>
              <a:ext cx="6689725" cy="583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t-EE" altLang="et-EE" sz="1000" dirty="0">
                  <a:solidFill>
                    <a:srgbClr val="FF6600"/>
                  </a:solidFill>
                  <a:latin typeface="Droid Sans"/>
                  <a:hlinkClick r:id="rId2"/>
                </a:rPr>
                <a:t>LOGOPEED    HELVE      koduleheküljele   </a:t>
              </a:r>
              <a:r>
                <a:rPr lang="et-EE" altLang="et-EE" sz="1000" b="1" dirty="0">
                  <a:solidFill>
                    <a:srgbClr val="FF6600"/>
                  </a:solidFill>
                  <a:latin typeface="Droid Sans"/>
                  <a:hlinkClick r:id="rId2"/>
                </a:rPr>
                <a:t> </a:t>
              </a:r>
              <a:endParaRPr lang="et-EE" altLang="et-EE" sz="1000" dirty="0">
                <a:solidFill>
                  <a:srgbClr val="990000"/>
                </a:solidFill>
                <a:latin typeface="Droid Sans"/>
                <a:hlinkClick r:id="rId2"/>
              </a:endParaRPr>
            </a:p>
            <a:p>
              <a:pPr algn="ctr" fontAlgn="t"/>
              <a:r>
                <a:rPr lang="et-EE" altLang="et-EE" sz="900" dirty="0">
                  <a:hlinkClick r:id="rId2"/>
                </a:rPr>
                <a:t>  </a:t>
              </a:r>
              <a:r>
                <a:rPr lang="et-EE" altLang="et-EE" sz="1400" dirty="0">
                  <a:hlinkClick r:id="rId2"/>
                </a:rPr>
                <a:t/>
              </a:r>
              <a:br>
                <a:rPr lang="et-EE" altLang="et-EE" sz="1400" dirty="0">
                  <a:hlinkClick r:id="rId2"/>
                </a:rPr>
              </a:br>
              <a:endParaRPr lang="et-EE" altLang="et-EE" dirty="0"/>
            </a:p>
          </p:txBody>
        </p:sp>
        <p:pic>
          <p:nvPicPr>
            <p:cNvPr id="6" name="Picture 4" descr="C:\Users\Kasutaja\AppData\Local\Microsoft\Windows\Temporary Internet Files\Content.IE5\3DGF2K8O\kukk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429000"/>
              <a:ext cx="175260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505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56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Droid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Helve</dc:creator>
  <cp:lastModifiedBy>Helve</cp:lastModifiedBy>
  <cp:revision>31</cp:revision>
  <dcterms:created xsi:type="dcterms:W3CDTF">2018-10-06T09:02:56Z</dcterms:created>
  <dcterms:modified xsi:type="dcterms:W3CDTF">2020-03-21T09:17:24Z</dcterms:modified>
</cp:coreProperties>
</file>